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48"/>
  </p:notesMasterIdLst>
  <p:sldIdLst>
    <p:sldId id="297" r:id="rId6"/>
    <p:sldId id="256" r:id="rId7"/>
    <p:sldId id="263" r:id="rId8"/>
    <p:sldId id="257" r:id="rId9"/>
    <p:sldId id="266" r:id="rId10"/>
    <p:sldId id="274" r:id="rId11"/>
    <p:sldId id="267" r:id="rId12"/>
    <p:sldId id="269" r:id="rId13"/>
    <p:sldId id="270" r:id="rId14"/>
    <p:sldId id="261" r:id="rId15"/>
    <p:sldId id="275" r:id="rId16"/>
    <p:sldId id="276" r:id="rId17"/>
    <p:sldId id="279" r:id="rId18"/>
    <p:sldId id="290" r:id="rId19"/>
    <p:sldId id="291" r:id="rId20"/>
    <p:sldId id="277" r:id="rId21"/>
    <p:sldId id="292" r:id="rId22"/>
    <p:sldId id="278" r:id="rId23"/>
    <p:sldId id="294" r:id="rId24"/>
    <p:sldId id="283" r:id="rId25"/>
    <p:sldId id="284" r:id="rId26"/>
    <p:sldId id="298" r:id="rId27"/>
    <p:sldId id="310" r:id="rId28"/>
    <p:sldId id="311" r:id="rId29"/>
    <p:sldId id="316" r:id="rId30"/>
    <p:sldId id="309" r:id="rId31"/>
    <p:sldId id="313" r:id="rId32"/>
    <p:sldId id="300" r:id="rId33"/>
    <p:sldId id="299" r:id="rId34"/>
    <p:sldId id="307" r:id="rId35"/>
    <p:sldId id="308" r:id="rId36"/>
    <p:sldId id="317" r:id="rId37"/>
    <p:sldId id="314" r:id="rId38"/>
    <p:sldId id="315" r:id="rId39"/>
    <p:sldId id="312" r:id="rId40"/>
    <p:sldId id="295" r:id="rId41"/>
    <p:sldId id="296" r:id="rId42"/>
    <p:sldId id="285" r:id="rId43"/>
    <p:sldId id="306" r:id="rId44"/>
    <p:sldId id="287" r:id="rId45"/>
    <p:sldId id="288" r:id="rId46"/>
    <p:sldId id="289" r:id="rId4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8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D433956F-6A1D-B240-80C9-2D629BF83898}" type="datetime1">
              <a:rPr lang="en-US"/>
              <a:pPr>
                <a:defRPr/>
              </a:pPr>
              <a:t>11/7/13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E74211F5-08D0-D54E-BEF2-CAF805FBF6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8761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5506BA0-A6E3-DE44-A794-1DDF1454FABB}" type="slidenum">
              <a:rPr lang="en-US" sz="1200">
                <a:latin typeface="Calibri" charset="0"/>
              </a:rPr>
              <a:pPr eaLnBrk="1" hangingPunct="1"/>
              <a:t>2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7E89F77-30AF-114C-8EE2-E0AA1F0984A5}" type="slidenum">
              <a:rPr lang="en-US" sz="1200">
                <a:latin typeface="Calibri" charset="0"/>
              </a:rPr>
              <a:pPr eaLnBrk="1" hangingPunct="1"/>
              <a:t>11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E2E6335-983F-EF49-ACAA-B72AF0F002CA}" type="slidenum">
              <a:rPr lang="en-US" sz="1200">
                <a:latin typeface="Calibri" charset="0"/>
              </a:rPr>
              <a:pPr eaLnBrk="1" hangingPunct="1"/>
              <a:t>12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7E3A8F4-58BA-544B-B1A4-63F4303CE320}" type="slidenum">
              <a:rPr lang="en-US" sz="1200">
                <a:latin typeface="Calibri" charset="0"/>
              </a:rPr>
              <a:pPr eaLnBrk="1" hangingPunct="1"/>
              <a:t>13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7E3A8F4-58BA-544B-B1A4-63F4303CE320}" type="slidenum">
              <a:rPr lang="en-US" sz="1200">
                <a:latin typeface="Calibri" charset="0"/>
              </a:rPr>
              <a:pPr eaLnBrk="1" hangingPunct="1"/>
              <a:t>14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7E3A8F4-58BA-544B-B1A4-63F4303CE320}" type="slidenum">
              <a:rPr lang="en-US" sz="1200">
                <a:latin typeface="Calibri" charset="0"/>
              </a:rPr>
              <a:pPr eaLnBrk="1" hangingPunct="1"/>
              <a:t>15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A9C20F2-3966-514B-91C7-92890F1D4B29}" type="slidenum">
              <a:rPr lang="en-US" sz="1200">
                <a:latin typeface="Calibri" charset="0"/>
              </a:rPr>
              <a:pPr eaLnBrk="1" hangingPunct="1"/>
              <a:t>16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A9C20F2-3966-514B-91C7-92890F1D4B29}" type="slidenum">
              <a:rPr lang="en-US" sz="1200">
                <a:latin typeface="Calibri" charset="0"/>
              </a:rPr>
              <a:pPr eaLnBrk="1" hangingPunct="1"/>
              <a:t>17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7C5C504-6D69-4E42-9EF2-611DFEF158A9}" type="slidenum">
              <a:rPr lang="en-US" sz="1200">
                <a:latin typeface="Calibri" charset="0"/>
              </a:rPr>
              <a:pPr eaLnBrk="1" hangingPunct="1"/>
              <a:t>18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7C5C504-6D69-4E42-9EF2-611DFEF158A9}" type="slidenum">
              <a:rPr lang="en-US" sz="1200">
                <a:latin typeface="Calibri" charset="0"/>
              </a:rPr>
              <a:pPr eaLnBrk="1" hangingPunct="1"/>
              <a:t>19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7405F82-4F5E-BA4D-9CF0-63AB25410F60}" type="slidenum">
              <a:rPr lang="en-US" sz="1200">
                <a:latin typeface="Calibri" charset="0"/>
              </a:rPr>
              <a:pPr eaLnBrk="1" hangingPunct="1"/>
              <a:t>20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02E874C-9DDB-1442-BE5B-9E94F5FE09ED}" type="slidenum">
              <a:rPr lang="en-US" sz="1200">
                <a:latin typeface="Calibri" charset="0"/>
              </a:rPr>
              <a:pPr eaLnBrk="1" hangingPunct="1"/>
              <a:t>3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BF2698-A448-E94F-A416-27CDEEA89013}" type="slidenum">
              <a:rPr lang="en-US">
                <a:solidFill>
                  <a:prstClr val="black"/>
                </a:solidFill>
                <a:latin typeface="Calibri"/>
                <a:ea typeface="ＭＳ Ｐゴシック" charset="-128"/>
                <a:cs typeface="ＭＳ Ｐゴシック" charset="-128"/>
              </a:rPr>
              <a:pPr/>
              <a:t>21</a:t>
            </a:fld>
            <a:endParaRPr lang="en-US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6CDF68C-5FEC-2849-9FEC-9C16B25BA2A9}" type="slidenum">
              <a:rPr lang="en-US" sz="1200">
                <a:solidFill>
                  <a:prstClr val="black"/>
                </a:solidFill>
                <a:latin typeface="Calibri" charset="0"/>
              </a:rPr>
              <a:pPr eaLnBrk="1" hangingPunct="1"/>
              <a:t>22</a:t>
            </a:fld>
            <a:endParaRPr lang="en-US" sz="120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6CDF68C-5FEC-2849-9FEC-9C16B25BA2A9}" type="slidenum">
              <a:rPr lang="en-US" sz="1200">
                <a:solidFill>
                  <a:prstClr val="black"/>
                </a:solidFill>
                <a:latin typeface="Calibri" charset="0"/>
              </a:rPr>
              <a:pPr eaLnBrk="1" hangingPunct="1"/>
              <a:t>27</a:t>
            </a:fld>
            <a:endParaRPr lang="en-US" sz="120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6CDF68C-5FEC-2849-9FEC-9C16B25BA2A9}" type="slidenum">
              <a:rPr lang="en-US" sz="1200">
                <a:solidFill>
                  <a:prstClr val="black"/>
                </a:solidFill>
                <a:latin typeface="Calibri" charset="0"/>
              </a:rPr>
              <a:pPr eaLnBrk="1" hangingPunct="1"/>
              <a:t>28</a:t>
            </a:fld>
            <a:endParaRPr lang="en-US" sz="120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5D7890E-8080-1848-87A8-03BEB6AAE84D}" type="slidenum">
              <a:rPr lang="en-US" sz="1200">
                <a:solidFill>
                  <a:prstClr val="black"/>
                </a:solidFill>
                <a:latin typeface="Calibri" charset="0"/>
              </a:rPr>
              <a:pPr eaLnBrk="1" hangingPunct="1"/>
              <a:t>29</a:t>
            </a:fld>
            <a:endParaRPr lang="en-US" sz="1200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6CDF68C-5FEC-2849-9FEC-9C16B25BA2A9}" type="slidenum">
              <a:rPr lang="en-US" sz="1200">
                <a:solidFill>
                  <a:prstClr val="black"/>
                </a:solidFill>
                <a:latin typeface="Calibri" charset="0"/>
              </a:rPr>
              <a:pPr eaLnBrk="1" hangingPunct="1"/>
              <a:t>30</a:t>
            </a:fld>
            <a:endParaRPr lang="en-US" sz="120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BF2698-A448-E94F-A416-27CDEEA89013}" type="slidenum">
              <a:rPr lang="en-US">
                <a:solidFill>
                  <a:prstClr val="black"/>
                </a:solidFill>
                <a:latin typeface="Calibri"/>
                <a:ea typeface="ＭＳ Ｐゴシック" charset="-128"/>
                <a:cs typeface="ＭＳ Ｐゴシック" charset="-128"/>
              </a:rPr>
              <a:pPr/>
              <a:t>36</a:t>
            </a:fld>
            <a:endParaRPr lang="en-US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BF2698-A448-E94F-A416-27CDEEA89013}" type="slidenum">
              <a:rPr lang="en-US">
                <a:solidFill>
                  <a:prstClr val="black"/>
                </a:solidFill>
                <a:latin typeface="Calibri"/>
                <a:ea typeface="ＭＳ Ｐゴシック" charset="-128"/>
                <a:cs typeface="ＭＳ Ｐゴシック" charset="-128"/>
              </a:rPr>
              <a:pPr/>
              <a:t>37</a:t>
            </a:fld>
            <a:endParaRPr lang="en-US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2DA080-E224-B947-B296-EDCBF3330CF6}" type="slidenum">
              <a:rPr lang="en-US">
                <a:solidFill>
                  <a:prstClr val="black"/>
                </a:solidFill>
                <a:latin typeface="Calibri"/>
                <a:ea typeface="ＭＳ Ｐゴシック" charset="-128"/>
                <a:cs typeface="ＭＳ Ｐゴシック" charset="-128"/>
              </a:rPr>
              <a:pPr/>
              <a:t>38</a:t>
            </a:fld>
            <a:endParaRPr lang="en-US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5B6B268-728D-4D4E-BA6A-87095712F1C0}" type="slidenum">
              <a:rPr lang="en-US" sz="1200">
                <a:solidFill>
                  <a:prstClr val="black"/>
                </a:solidFill>
                <a:latin typeface="Calibri" charset="0"/>
              </a:rPr>
              <a:pPr eaLnBrk="1" hangingPunct="1"/>
              <a:t>39</a:t>
            </a:fld>
            <a:endParaRPr lang="en-US" sz="120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FD39E1C-03A7-124B-BCCD-58C48803A65E}" type="slidenum">
              <a:rPr lang="en-US" sz="1200">
                <a:latin typeface="Calibri" charset="0"/>
              </a:rPr>
              <a:pPr eaLnBrk="1" hangingPunct="1"/>
              <a:t>4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00F77D-A0F7-D44F-95DB-B472337105C1}" type="slidenum">
              <a:rPr lang="en-US">
                <a:solidFill>
                  <a:prstClr val="black"/>
                </a:solidFill>
                <a:latin typeface="Calibri"/>
                <a:ea typeface="ＭＳ Ｐゴシック" charset="-128"/>
                <a:cs typeface="ＭＳ Ｐゴシック" charset="-128"/>
              </a:rPr>
              <a:pPr/>
              <a:t>40</a:t>
            </a:fld>
            <a:endParaRPr lang="en-US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C4737C-F477-C748-AF9D-84F3501B9EC9}" type="slidenum">
              <a:rPr lang="en-US">
                <a:solidFill>
                  <a:prstClr val="black"/>
                </a:solidFill>
                <a:latin typeface="Calibri"/>
                <a:ea typeface="ＭＳ Ｐゴシック" charset="-128"/>
                <a:cs typeface="ＭＳ Ｐゴシック" charset="-128"/>
              </a:rPr>
              <a:pPr/>
              <a:t>41</a:t>
            </a:fld>
            <a:endParaRPr lang="en-US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572F9D-980F-E54B-8662-285444F93177}" type="slidenum">
              <a:rPr lang="en-US">
                <a:solidFill>
                  <a:prstClr val="black"/>
                </a:solidFill>
                <a:latin typeface="Calibri"/>
                <a:ea typeface="ＭＳ Ｐゴシック" charset="-128"/>
                <a:cs typeface="ＭＳ Ｐゴシック" charset="-128"/>
              </a:rPr>
              <a:pPr/>
              <a:t>42</a:t>
            </a:fld>
            <a:endParaRPr lang="en-US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2D04A9C-EB63-0A44-9B57-F0C258C8FA7F}" type="slidenum">
              <a:rPr lang="en-US" sz="1200">
                <a:latin typeface="Calibri" charset="0"/>
              </a:rPr>
              <a:pPr eaLnBrk="1" hangingPunct="1"/>
              <a:t>5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BABCCB2-9859-5945-B857-A9CF5B952401}" type="slidenum">
              <a:rPr lang="en-US" sz="1200">
                <a:latin typeface="Calibri" charset="0"/>
              </a:rPr>
              <a:pPr eaLnBrk="1" hangingPunct="1"/>
              <a:t>6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2B177D6-791F-B343-98E8-F5087BBE7203}" type="slidenum">
              <a:rPr lang="en-US" sz="1200">
                <a:latin typeface="Calibri" charset="0"/>
              </a:rPr>
              <a:pPr eaLnBrk="1" hangingPunct="1"/>
              <a:t>7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56E68AE-ABE1-6C42-9626-D84BB0F5CCD3}" type="slidenum">
              <a:rPr lang="en-US" sz="1200">
                <a:latin typeface="Calibri" charset="0"/>
              </a:rPr>
              <a:pPr eaLnBrk="1" hangingPunct="1"/>
              <a:t>8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04B0820-0E1F-5C40-949B-340A56681A7D}" type="slidenum">
              <a:rPr lang="en-US" sz="1200">
                <a:latin typeface="Calibri" charset="0"/>
              </a:rPr>
              <a:pPr eaLnBrk="1" hangingPunct="1"/>
              <a:t>9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ABB4266-2C2E-4F4B-BEBD-EE7600CF2133}" type="slidenum">
              <a:rPr lang="en-US" sz="1200">
                <a:latin typeface="Calibri" charset="0"/>
              </a:rPr>
              <a:pPr eaLnBrk="1" hangingPunct="1"/>
              <a:t>10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04A42-5804-2B48-92C7-0FE1B2663406}" type="datetime1">
              <a:rPr lang="en-US"/>
              <a:pPr>
                <a:defRPr/>
              </a:pPr>
              <a:t>11/7/13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FF62E-9F2D-A246-B703-F1D5A93F3E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45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06038-820C-524F-B4D6-DD378065298F}" type="datetime1">
              <a:rPr lang="en-US"/>
              <a:pPr>
                <a:defRPr/>
              </a:pPr>
              <a:t>11/7/13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B2C15-65B3-D84A-BC2B-AF00D6DDAC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02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D9066-8409-B040-B42A-02D20660557C}" type="datetime1">
              <a:rPr lang="en-US"/>
              <a:pPr>
                <a:defRPr/>
              </a:pPr>
              <a:t>11/7/13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523D6-99A6-9543-99BB-EDA991EC90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438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06E34-81EA-A145-A5C9-D7CF08F7013B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7617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A8CDB-55A4-5541-A9AC-053C5080CCD8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4938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EDE54-48C2-BD41-8C9D-913904903221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8579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4D7DE-4AF8-D748-9ECD-6CD9C1307C01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1230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D8016-4E2D-1442-A265-995F92B0E7A8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2775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B196D-A88E-D447-B6DB-C74A06D1B6A3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02817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AF7B8-BE21-5947-8C3D-81EA343FC05B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872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5030F-02AC-5F49-AA7D-7585FD0A114B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08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BD588-6669-4740-B11B-ACCFA6DBF3D7}" type="datetime1">
              <a:rPr lang="en-US"/>
              <a:pPr>
                <a:defRPr/>
              </a:pPr>
              <a:t>11/7/13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D0401-6138-B445-B414-F16018A37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5117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61BA2-14ED-3540-834B-7D58B66FE09C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67636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5FC7C-306F-9A49-88AA-C7FD482BF5CC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74605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07C57-550A-4142-8D73-2B22F0B0D5CE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76105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25FDB-2BAB-F94B-B25A-10F970B21C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11/7/13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6688-E929-FB43-B700-6B03057F252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04786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25FDB-2BAB-F94B-B25A-10F970B21C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11/7/13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6688-E929-FB43-B700-6B03057F252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43884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25FDB-2BAB-F94B-B25A-10F970B21C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11/7/13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6688-E929-FB43-B700-6B03057F252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56107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25FDB-2BAB-F94B-B25A-10F970B21C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11/7/13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6688-E929-FB43-B700-6B03057F252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6980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25FDB-2BAB-F94B-B25A-10F970B21C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11/7/13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6688-E929-FB43-B700-6B03057F252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46703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25FDB-2BAB-F94B-B25A-10F970B21C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11/7/13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6688-E929-FB43-B700-6B03057F252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82597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25FDB-2BAB-F94B-B25A-10F970B21C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11/7/13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6688-E929-FB43-B700-6B03057F252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040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3D4B9-01C9-D142-82A4-A7C212A9A108}" type="datetime1">
              <a:rPr lang="en-US"/>
              <a:pPr>
                <a:defRPr/>
              </a:pPr>
              <a:t>11/7/13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252CD-9743-5A4F-81E1-3D61F517A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2267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25FDB-2BAB-F94B-B25A-10F970B21C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11/7/13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6688-E929-FB43-B700-6B03057F252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39680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25FDB-2BAB-F94B-B25A-10F970B21C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11/7/13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6688-E929-FB43-B700-6B03057F252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83008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25FDB-2BAB-F94B-B25A-10F970B21C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11/7/13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6688-E929-FB43-B700-6B03057F252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65417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25FDB-2BAB-F94B-B25A-10F970B21C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11/7/13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6688-E929-FB43-B700-6B03057F252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72254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77026E-F016-D84D-A529-DEF75CA907A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20246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EC0ABD-AE6E-E04D-A625-145445D391B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29175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08E54C-45B0-F645-B2C3-8A9C7D1A2AFA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72934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01D906-35BC-DB4A-8596-E72E800A651D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20845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643BB2-E235-1849-A0A5-E728DBFC65F1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3037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38FBF9-5949-D44C-8154-AE8344025449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1335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44287-1003-B24C-B49A-77A1CB09E4F2}" type="datetime1">
              <a:rPr lang="en-US"/>
              <a:pPr>
                <a:defRPr/>
              </a:pPr>
              <a:t>11/7/13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D8090-76AD-194D-8076-8C61ACBD4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6499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D60D5E-5334-924F-B97F-3F08F5006870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59868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A388A9-D341-EB41-80F3-23566C99CE8F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28021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09F87C-C502-244D-AFED-9CE13E8A05C5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55368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8994DA-0239-8441-938A-D452B57A7C8A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32812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D57F52-90F9-5D41-BECE-40E221079B31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90399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6" y="2130849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8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56891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433602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4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245489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1" y="1946674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80" y="1946674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759818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80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7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7" y="2174380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169160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B38D1-8325-FA43-B591-C7462780BE4E}" type="datetime1">
              <a:rPr lang="en-US"/>
              <a:pPr>
                <a:defRPr/>
              </a:pPr>
              <a:t>11/7/13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58FBD-EFA4-B04E-91F3-51C57EDD6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7044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29364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3769188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3474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9" y="1435449"/>
            <a:ext cx="3008189" cy="4690319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7544368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7" y="4800825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7" y="612800"/>
            <a:ext cx="5486177" cy="4114355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7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5578666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59657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1" y="178594"/>
            <a:ext cx="5411391" cy="57864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830773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23385-05E0-7442-81D9-FFBC73ACC80E}" type="datetime1">
              <a:rPr lang="en-US"/>
              <a:pPr>
                <a:defRPr/>
              </a:pPr>
              <a:t>11/7/13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44FED-FCAC-444B-88FB-0DE228E1B7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34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9395C-6975-B54A-9C18-8D308A388E7B}" type="datetime1">
              <a:rPr lang="en-US"/>
              <a:pPr>
                <a:defRPr/>
              </a:pPr>
              <a:t>11/7/13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41E31-7DD4-324C-A5E4-09E9A67E55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558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0271E-EF50-9849-9DD2-6D826DF53C9A}" type="datetime1">
              <a:rPr lang="en-US"/>
              <a:pPr>
                <a:defRPr/>
              </a:pPr>
              <a:t>11/7/13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72F84-D8CA-BC44-9369-0C8AD1BA8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28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587EB-B5DD-B249-98A9-CC39AD4D8EA3}" type="datetime1">
              <a:rPr lang="en-US"/>
              <a:pPr>
                <a:defRPr/>
              </a:pPr>
              <a:t>11/7/13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4B9C3-F5A7-E048-9107-DBAABE3D7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384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827C6C12-7909-B94C-89B4-769842D645BF}" type="datetime1">
              <a:rPr lang="en-US"/>
              <a:pPr>
                <a:defRPr/>
              </a:pPr>
              <a:t>11/7/13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99A51056-42BA-CC47-831F-A436CD372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54B488B-4EC0-2C4D-86FC-A096E3C96CA5}" type="slidenum">
              <a:rPr lang="en-US">
                <a:solidFill>
                  <a:srgbClr val="000000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9600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0425FDB-2BAB-F94B-B25A-10F970B21C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11/7/13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9C86688-E929-FB43-B700-6B03057F252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115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9C339C6-6A46-8744-BBA8-2FD25DB7541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783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1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Light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71" y="1946674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>
                <a:sym typeface="Helvetica Light" charset="0"/>
              </a:rPr>
              <a:t>Second level</a:t>
            </a:r>
          </a:p>
          <a:p>
            <a:pPr lvl="2"/>
            <a:r>
              <a:rPr lang="en-US">
                <a:sym typeface="Helvetica Light" charset="0"/>
              </a:rPr>
              <a:t>Third level</a:t>
            </a:r>
          </a:p>
          <a:p>
            <a:pPr lvl="3"/>
            <a:r>
              <a:rPr lang="en-US">
                <a:sym typeface="Helvetica Light" charset="0"/>
              </a:rPr>
              <a:t>Fourth level</a:t>
            </a:r>
          </a:p>
          <a:p>
            <a:pPr lvl="4"/>
            <a:r>
              <a:rPr lang="en-US">
                <a:sym typeface="Helvetica Light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879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Helvetica Light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Helvetica Light" charset="0"/>
          <a:ea typeface="ヒラギノ角ゴ ProN W3" charset="0"/>
          <a:cs typeface="ヒラギノ角ゴ ProN W3" charset="0"/>
          <a:sym typeface="Helvetica Light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Helvetica Light" charset="0"/>
          <a:ea typeface="ヒラギノ角ゴ ProN W3" charset="0"/>
          <a:cs typeface="ヒラギノ角ゴ ProN W3" charset="0"/>
          <a:sym typeface="Helvetica Light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Helvetica Light" charset="0"/>
          <a:ea typeface="ヒラギノ角ゴ ProN W3" charset="0"/>
          <a:cs typeface="ヒラギノ角ゴ ProN W3" charset="0"/>
          <a:sym typeface="Helvetica Light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Helvetica Light" charset="0"/>
          <a:ea typeface="ヒラギノ角ゴ ProN W3" charset="0"/>
          <a:cs typeface="ヒラギノ角ゴ ProN W3" charset="0"/>
          <a:sym typeface="Helvetica Light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Helvetica Light" charset="0"/>
          <a:ea typeface="ヒラギノ角ゴ ProN W3" charset="0"/>
          <a:cs typeface="ヒラギノ角ゴ ProN W3" charset="0"/>
          <a:sym typeface="Helvetica Light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Helvetica Light" charset="0"/>
          <a:ea typeface="ヒラギノ角ゴ ProN W3" charset="0"/>
          <a:cs typeface="ヒラギノ角ゴ ProN W3" charset="0"/>
          <a:sym typeface="Helvetica Light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Helvetica Light" charset="0"/>
          <a:ea typeface="ヒラギノ角ゴ ProN W3" charset="0"/>
          <a:cs typeface="ヒラギノ角ゴ ProN W3" charset="0"/>
          <a:sym typeface="Helvetica Light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Helvetica Light" charset="0"/>
          <a:ea typeface="ヒラギノ角ゴ ProN W3" charset="0"/>
          <a:cs typeface="ヒラギノ角ゴ ProN W3" charset="0"/>
          <a:sym typeface="Helvetica Light" charset="0"/>
        </a:defRPr>
      </a:lvl9pPr>
    </p:titleStyle>
    <p:bodyStyle>
      <a:lvl1pPr marL="267881" indent="-267881" algn="l" rtl="0" fontAlgn="base">
        <a:spcBef>
          <a:spcPts val="2953"/>
        </a:spcBef>
        <a:spcAft>
          <a:spcPct val="0"/>
        </a:spcAft>
        <a:buClr>
          <a:srgbClr val="000000"/>
        </a:buClr>
        <a:buSzPct val="100000"/>
        <a:buFont typeface="Helvetica Light" charset="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Helvetica Light" charset="0"/>
        </a:defRPr>
      </a:lvl1pPr>
      <a:lvl2pPr marL="500045" indent="-267881" algn="l" rtl="0" fontAlgn="base">
        <a:spcBef>
          <a:spcPts val="2953"/>
        </a:spcBef>
        <a:spcAft>
          <a:spcPct val="0"/>
        </a:spcAft>
        <a:buClr>
          <a:srgbClr val="000000"/>
        </a:buClr>
        <a:buSzPct val="100000"/>
        <a:buFont typeface="Helvetica Light" charset="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Helvetica Light" charset="0"/>
        </a:defRPr>
      </a:lvl2pPr>
      <a:lvl3pPr marL="767926" indent="-267881" algn="l" rtl="0" fontAlgn="base">
        <a:spcBef>
          <a:spcPts val="2953"/>
        </a:spcBef>
        <a:spcAft>
          <a:spcPct val="0"/>
        </a:spcAft>
        <a:buClr>
          <a:srgbClr val="000000"/>
        </a:buClr>
        <a:buSzPct val="100000"/>
        <a:buFont typeface="Helvetica Light" charset="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Helvetica Light" charset="0"/>
        </a:defRPr>
      </a:lvl3pPr>
      <a:lvl4pPr marL="1035807" indent="-267881" algn="l" rtl="0" fontAlgn="base">
        <a:spcBef>
          <a:spcPts val="2953"/>
        </a:spcBef>
        <a:spcAft>
          <a:spcPct val="0"/>
        </a:spcAft>
        <a:buClr>
          <a:srgbClr val="000000"/>
        </a:buClr>
        <a:buSzPct val="100000"/>
        <a:buFont typeface="Helvetica Light" charset="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Helvetica Light" charset="0"/>
        </a:defRPr>
      </a:lvl4pPr>
      <a:lvl5pPr marL="1303688" indent="-267881" algn="l" rtl="0" fontAlgn="base">
        <a:spcBef>
          <a:spcPts val="2953"/>
        </a:spcBef>
        <a:spcAft>
          <a:spcPct val="0"/>
        </a:spcAft>
        <a:buClr>
          <a:srgbClr val="000000"/>
        </a:buClr>
        <a:buSzPct val="100000"/>
        <a:buFont typeface="Helvetica Light" charset="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Helvetica Light" charset="0"/>
        </a:defRPr>
      </a:lvl5pPr>
      <a:lvl6pPr marL="1625145" indent="-267881" algn="l" rtl="0" fontAlgn="base">
        <a:spcBef>
          <a:spcPts val="2953"/>
        </a:spcBef>
        <a:spcAft>
          <a:spcPct val="0"/>
        </a:spcAft>
        <a:buClr>
          <a:srgbClr val="000000"/>
        </a:buClr>
        <a:buSzPct val="100000"/>
        <a:buFont typeface="Helvetica Light" charset="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Helvetica Light" charset="0"/>
        </a:defRPr>
      </a:lvl6pPr>
      <a:lvl7pPr marL="1946603" indent="-267881" algn="l" rtl="0" fontAlgn="base">
        <a:spcBef>
          <a:spcPts val="2953"/>
        </a:spcBef>
        <a:spcAft>
          <a:spcPct val="0"/>
        </a:spcAft>
        <a:buClr>
          <a:srgbClr val="000000"/>
        </a:buClr>
        <a:buSzPct val="100000"/>
        <a:buFont typeface="Helvetica Light" charset="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Helvetica Light" charset="0"/>
        </a:defRPr>
      </a:lvl7pPr>
      <a:lvl8pPr marL="2268060" indent="-267881" algn="l" rtl="0" fontAlgn="base">
        <a:spcBef>
          <a:spcPts val="2953"/>
        </a:spcBef>
        <a:spcAft>
          <a:spcPct val="0"/>
        </a:spcAft>
        <a:buClr>
          <a:srgbClr val="000000"/>
        </a:buClr>
        <a:buSzPct val="100000"/>
        <a:buFont typeface="Helvetica Light" charset="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Helvetica Light" charset="0"/>
        </a:defRPr>
      </a:lvl8pPr>
      <a:lvl9pPr marL="2589517" indent="-267881" algn="l" rtl="0" fontAlgn="base">
        <a:spcBef>
          <a:spcPts val="2953"/>
        </a:spcBef>
        <a:spcAft>
          <a:spcPct val="0"/>
        </a:spcAft>
        <a:buClr>
          <a:srgbClr val="000000"/>
        </a:buClr>
        <a:buSzPct val="100000"/>
        <a:buFont typeface="Helvetica Light" charset="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81619" y="6256284"/>
            <a:ext cx="18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807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ctrTitle"/>
          </p:nvPr>
        </p:nvSpPr>
        <p:spPr>
          <a:xfrm>
            <a:off x="685800" y="31751"/>
            <a:ext cx="7646988" cy="825500"/>
          </a:xfrm>
        </p:spPr>
        <p:txBody>
          <a:bodyPr/>
          <a:lstStyle/>
          <a:p>
            <a:pPr eaLnBrk="1" hangingPunct="1"/>
            <a:r>
              <a:rPr lang="en-US" sz="4000" b="1">
                <a:latin typeface="Calibri" charset="0"/>
              </a:rPr>
              <a:t>The </a:t>
            </a:r>
            <a:r>
              <a:rPr lang="en-US" sz="4000" b="1">
                <a:solidFill>
                  <a:srgbClr val="FF0000"/>
                </a:solidFill>
                <a:latin typeface="Calibri" charset="0"/>
              </a:rPr>
              <a:t>What</a:t>
            </a:r>
            <a:r>
              <a:rPr lang="en-US" sz="4000" b="1">
                <a:latin typeface="Calibri" charset="0"/>
              </a:rPr>
              <a:t> and </a:t>
            </a:r>
            <a:r>
              <a:rPr lang="en-US" sz="4000" b="1">
                <a:solidFill>
                  <a:srgbClr val="3366FF"/>
                </a:solidFill>
                <a:latin typeface="Calibri" charset="0"/>
              </a:rPr>
              <a:t>When</a:t>
            </a:r>
            <a:r>
              <a:rPr lang="en-US" sz="4000" b="1">
                <a:latin typeface="Calibri" charset="0"/>
              </a:rPr>
              <a:t> Of Salvation?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857215"/>
          <a:ext cx="9144000" cy="574217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048000"/>
                <a:gridCol w="3048000"/>
                <a:gridCol w="3048000"/>
              </a:tblGrid>
              <a:tr h="1175556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WHAT?</a:t>
                      </a:r>
                      <a:endParaRPr lang="en-US" sz="4400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WHEN?</a:t>
                      </a:r>
                      <a:endParaRPr lang="en-US" sz="4400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</a:tr>
              <a:tr h="1737366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</a:rPr>
                        <a:t>Blood</a:t>
                      </a:r>
                      <a:r>
                        <a:rPr lang="en-US" sz="3600" b="1" dirty="0" smtClean="0"/>
                        <a:t> </a:t>
                      </a:r>
                    </a:p>
                    <a:p>
                      <a:pPr algn="ctr"/>
                      <a:r>
                        <a:rPr lang="en-US" sz="3600" b="1" dirty="0" smtClean="0"/>
                        <a:t>(Matt. 26:28)</a:t>
                      </a:r>
                      <a:endParaRPr lang="en-US" sz="36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Remission </a:t>
                      </a:r>
                    </a:p>
                    <a:p>
                      <a:pPr algn="ctr"/>
                      <a:r>
                        <a:rPr lang="en-US" sz="3600" b="1" dirty="0" smtClean="0"/>
                        <a:t>of Sins</a:t>
                      </a:r>
                      <a:endParaRPr lang="en-US" sz="36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3366FF"/>
                          </a:solidFill>
                        </a:rPr>
                        <a:t>Repent and Be Baptized</a:t>
                      </a:r>
                      <a:r>
                        <a:rPr lang="en-US" sz="3600" b="1" baseline="0" dirty="0" smtClean="0">
                          <a:solidFill>
                            <a:srgbClr val="3366FF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3600" b="1" baseline="0" dirty="0" smtClean="0"/>
                        <a:t>(Acts 2:38)</a:t>
                      </a:r>
                      <a:endParaRPr lang="en-US" sz="36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</a:tr>
              <a:tr h="163364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</a:rPr>
                        <a:t>Blood</a:t>
                      </a:r>
                      <a:r>
                        <a:rPr lang="en-US" sz="3600" b="1" dirty="0" smtClean="0"/>
                        <a:t> </a:t>
                      </a:r>
                    </a:p>
                    <a:p>
                      <a:pPr algn="ctr"/>
                      <a:r>
                        <a:rPr lang="en-US" sz="3600" b="1" dirty="0" smtClean="0"/>
                        <a:t>(Rev. 1:5)</a:t>
                      </a:r>
                      <a:endParaRPr lang="en-US" sz="36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Sins</a:t>
                      </a:r>
                      <a:r>
                        <a:rPr lang="en-US" sz="3600" b="1" baseline="0" dirty="0" smtClean="0"/>
                        <a:t> Washed Away</a:t>
                      </a:r>
                      <a:endParaRPr lang="en-US" sz="36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</a:tr>
              <a:tr h="1195607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</a:rPr>
                        <a:t>Blood</a:t>
                      </a:r>
                      <a:r>
                        <a:rPr lang="en-US" sz="3600" b="1" baseline="0" dirty="0" smtClean="0"/>
                        <a:t> </a:t>
                      </a:r>
                    </a:p>
                    <a:p>
                      <a:pPr algn="ctr"/>
                      <a:r>
                        <a:rPr lang="en-US" sz="3600" b="1" baseline="0" dirty="0" smtClean="0"/>
                        <a:t>(Heb. 9:14)</a:t>
                      </a:r>
                      <a:endParaRPr lang="en-US" sz="36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Purges Conscience</a:t>
                      </a:r>
                      <a:endParaRPr lang="en-US" sz="36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ctrTitle"/>
          </p:nvPr>
        </p:nvSpPr>
        <p:spPr>
          <a:xfrm>
            <a:off x="685800" y="31751"/>
            <a:ext cx="7646988" cy="825500"/>
          </a:xfrm>
        </p:spPr>
        <p:txBody>
          <a:bodyPr/>
          <a:lstStyle/>
          <a:p>
            <a:pPr eaLnBrk="1" hangingPunct="1"/>
            <a:r>
              <a:rPr lang="en-US" sz="4000" b="1">
                <a:latin typeface="Calibri" charset="0"/>
              </a:rPr>
              <a:t>The </a:t>
            </a:r>
            <a:r>
              <a:rPr lang="en-US" sz="4000" b="1">
                <a:solidFill>
                  <a:srgbClr val="FF0000"/>
                </a:solidFill>
                <a:latin typeface="Calibri" charset="0"/>
              </a:rPr>
              <a:t>What</a:t>
            </a:r>
            <a:r>
              <a:rPr lang="en-US" sz="4000" b="1">
                <a:latin typeface="Calibri" charset="0"/>
              </a:rPr>
              <a:t> and </a:t>
            </a:r>
            <a:r>
              <a:rPr lang="en-US" sz="4000" b="1">
                <a:solidFill>
                  <a:srgbClr val="3366FF"/>
                </a:solidFill>
                <a:latin typeface="Calibri" charset="0"/>
              </a:rPr>
              <a:t>When</a:t>
            </a:r>
            <a:r>
              <a:rPr lang="en-US" sz="4000" b="1">
                <a:latin typeface="Calibri" charset="0"/>
              </a:rPr>
              <a:t> Of Salvation?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857215"/>
          <a:ext cx="9144000" cy="584589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048000"/>
                <a:gridCol w="3048000"/>
                <a:gridCol w="3048000"/>
              </a:tblGrid>
              <a:tr h="1175556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WHAT?</a:t>
                      </a:r>
                      <a:endParaRPr lang="en-US" sz="4400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WHEN?</a:t>
                      </a:r>
                      <a:endParaRPr lang="en-US" sz="4400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</a:tr>
              <a:tr h="1737366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</a:rPr>
                        <a:t>Blood</a:t>
                      </a:r>
                      <a:r>
                        <a:rPr lang="en-US" sz="3600" b="1" dirty="0" smtClean="0"/>
                        <a:t> </a:t>
                      </a:r>
                    </a:p>
                    <a:p>
                      <a:pPr algn="ctr"/>
                      <a:r>
                        <a:rPr lang="en-US" sz="3600" b="1" dirty="0" smtClean="0"/>
                        <a:t>(Matt. 26:28)</a:t>
                      </a:r>
                      <a:endParaRPr lang="en-US" sz="36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Remission </a:t>
                      </a:r>
                    </a:p>
                    <a:p>
                      <a:pPr algn="ctr"/>
                      <a:r>
                        <a:rPr lang="en-US" sz="3600" b="1" dirty="0" smtClean="0"/>
                        <a:t>of Sins</a:t>
                      </a:r>
                      <a:endParaRPr lang="en-US" sz="36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3366FF"/>
                          </a:solidFill>
                        </a:rPr>
                        <a:t>Repent and Be Baptized</a:t>
                      </a:r>
                      <a:r>
                        <a:rPr lang="en-US" sz="3600" b="1" baseline="0" dirty="0" smtClean="0">
                          <a:solidFill>
                            <a:srgbClr val="3366FF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3600" b="1" baseline="0" dirty="0" smtClean="0"/>
                        <a:t>(Acts 2:38)</a:t>
                      </a:r>
                      <a:endParaRPr lang="en-US" sz="36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</a:tr>
              <a:tr h="1737366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</a:rPr>
                        <a:t>Blood</a:t>
                      </a:r>
                      <a:r>
                        <a:rPr lang="en-US" sz="3600" b="1" dirty="0" smtClean="0"/>
                        <a:t> </a:t>
                      </a:r>
                    </a:p>
                    <a:p>
                      <a:pPr algn="ctr"/>
                      <a:r>
                        <a:rPr lang="en-US" sz="3600" b="1" dirty="0" smtClean="0"/>
                        <a:t>(Rev. 1:5)</a:t>
                      </a:r>
                      <a:endParaRPr lang="en-US" sz="36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Sins</a:t>
                      </a:r>
                      <a:r>
                        <a:rPr lang="en-US" sz="3600" b="1" baseline="0" dirty="0" smtClean="0"/>
                        <a:t> Washed Away</a:t>
                      </a:r>
                      <a:endParaRPr lang="en-US" sz="36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3366FF"/>
                          </a:solidFill>
                        </a:rPr>
                        <a:t>Arise, and</a:t>
                      </a:r>
                      <a:r>
                        <a:rPr lang="en-US" sz="3600" b="1" baseline="0" dirty="0" smtClean="0">
                          <a:solidFill>
                            <a:srgbClr val="3366FF"/>
                          </a:solidFill>
                        </a:rPr>
                        <a:t> Be Baptized </a:t>
                      </a:r>
                    </a:p>
                    <a:p>
                      <a:pPr algn="ctr"/>
                      <a:r>
                        <a:rPr lang="en-US" sz="3600" b="1" baseline="0" dirty="0" smtClean="0"/>
                        <a:t>(Acts 22:16)</a:t>
                      </a:r>
                      <a:endParaRPr lang="en-US" sz="36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</a:tr>
              <a:tr h="1195607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</a:rPr>
                        <a:t>Blood</a:t>
                      </a:r>
                      <a:r>
                        <a:rPr lang="en-US" sz="3600" b="1" baseline="0" dirty="0" smtClean="0"/>
                        <a:t> </a:t>
                      </a:r>
                    </a:p>
                    <a:p>
                      <a:pPr algn="ctr"/>
                      <a:r>
                        <a:rPr lang="en-US" sz="3600" b="1" baseline="0" dirty="0" smtClean="0"/>
                        <a:t>(Heb. 9:14)</a:t>
                      </a:r>
                      <a:endParaRPr lang="en-US" sz="36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Purges Conscience</a:t>
                      </a:r>
                      <a:endParaRPr lang="en-US" sz="36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ctrTitle"/>
          </p:nvPr>
        </p:nvSpPr>
        <p:spPr>
          <a:xfrm>
            <a:off x="685800" y="31751"/>
            <a:ext cx="7646988" cy="825500"/>
          </a:xfrm>
        </p:spPr>
        <p:txBody>
          <a:bodyPr/>
          <a:lstStyle/>
          <a:p>
            <a:pPr eaLnBrk="1" hangingPunct="1"/>
            <a:r>
              <a:rPr lang="en-US" sz="4000" b="1">
                <a:latin typeface="Calibri" charset="0"/>
              </a:rPr>
              <a:t>The </a:t>
            </a:r>
            <a:r>
              <a:rPr lang="en-US" sz="4000" b="1">
                <a:solidFill>
                  <a:srgbClr val="FF0000"/>
                </a:solidFill>
                <a:latin typeface="Calibri" charset="0"/>
              </a:rPr>
              <a:t>What</a:t>
            </a:r>
            <a:r>
              <a:rPr lang="en-US" sz="4000" b="1">
                <a:latin typeface="Calibri" charset="0"/>
              </a:rPr>
              <a:t> and </a:t>
            </a:r>
            <a:r>
              <a:rPr lang="en-US" sz="4000" b="1">
                <a:solidFill>
                  <a:srgbClr val="3366FF"/>
                </a:solidFill>
                <a:latin typeface="Calibri" charset="0"/>
              </a:rPr>
              <a:t>When</a:t>
            </a:r>
            <a:r>
              <a:rPr lang="en-US" sz="4000" b="1">
                <a:latin typeface="Calibri" charset="0"/>
              </a:rPr>
              <a:t> Of Salvation?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857215"/>
          <a:ext cx="9144000" cy="584589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048000"/>
                <a:gridCol w="3048000"/>
                <a:gridCol w="3048000"/>
              </a:tblGrid>
              <a:tr h="1175556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WHAT?</a:t>
                      </a:r>
                      <a:endParaRPr lang="en-US" sz="4400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WHEN?</a:t>
                      </a:r>
                      <a:endParaRPr lang="en-US" sz="4400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</a:tr>
              <a:tr h="1737366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</a:rPr>
                        <a:t>Blood</a:t>
                      </a:r>
                      <a:r>
                        <a:rPr lang="en-US" sz="3600" b="1" dirty="0" smtClean="0"/>
                        <a:t> </a:t>
                      </a:r>
                    </a:p>
                    <a:p>
                      <a:pPr algn="ctr"/>
                      <a:r>
                        <a:rPr lang="en-US" sz="3600" b="1" dirty="0" smtClean="0"/>
                        <a:t>(Matt. 26:28)</a:t>
                      </a:r>
                      <a:endParaRPr lang="en-US" sz="36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Remission </a:t>
                      </a:r>
                    </a:p>
                    <a:p>
                      <a:pPr algn="ctr"/>
                      <a:r>
                        <a:rPr lang="en-US" sz="3600" b="1" dirty="0" smtClean="0"/>
                        <a:t>of Sins</a:t>
                      </a:r>
                      <a:endParaRPr lang="en-US" sz="36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3366FF"/>
                          </a:solidFill>
                        </a:rPr>
                        <a:t>Repent and Be Baptized</a:t>
                      </a:r>
                      <a:r>
                        <a:rPr lang="en-US" sz="3600" b="1" baseline="0" dirty="0" smtClean="0">
                          <a:solidFill>
                            <a:srgbClr val="3366FF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3600" b="1" baseline="0" dirty="0" smtClean="0"/>
                        <a:t>(Acts 2:38)</a:t>
                      </a:r>
                      <a:endParaRPr lang="en-US" sz="36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</a:tr>
              <a:tr h="1737366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</a:rPr>
                        <a:t>Blood</a:t>
                      </a:r>
                      <a:r>
                        <a:rPr lang="en-US" sz="3600" b="1" dirty="0" smtClean="0"/>
                        <a:t> </a:t>
                      </a:r>
                    </a:p>
                    <a:p>
                      <a:pPr algn="ctr"/>
                      <a:r>
                        <a:rPr lang="en-US" sz="3600" b="1" dirty="0" smtClean="0"/>
                        <a:t>(Rev. 1:5)</a:t>
                      </a:r>
                      <a:endParaRPr lang="en-US" sz="36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Sins</a:t>
                      </a:r>
                      <a:r>
                        <a:rPr lang="en-US" sz="3600" b="1" baseline="0" dirty="0" smtClean="0"/>
                        <a:t> Washed Away</a:t>
                      </a:r>
                      <a:endParaRPr lang="en-US" sz="36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3366FF"/>
                          </a:solidFill>
                        </a:rPr>
                        <a:t>Arise, and</a:t>
                      </a:r>
                      <a:r>
                        <a:rPr lang="en-US" sz="3600" b="1" baseline="0" dirty="0" smtClean="0">
                          <a:solidFill>
                            <a:srgbClr val="3366FF"/>
                          </a:solidFill>
                        </a:rPr>
                        <a:t> Be Baptized </a:t>
                      </a:r>
                    </a:p>
                    <a:p>
                      <a:pPr algn="ctr"/>
                      <a:r>
                        <a:rPr lang="en-US" sz="3600" b="1" baseline="0" dirty="0" smtClean="0"/>
                        <a:t>(Acts 22:16)</a:t>
                      </a:r>
                      <a:endParaRPr lang="en-US" sz="36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</a:tr>
              <a:tr h="1195607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</a:rPr>
                        <a:t>Blood</a:t>
                      </a:r>
                      <a:r>
                        <a:rPr lang="en-US" sz="3600" b="1" baseline="0" dirty="0" smtClean="0"/>
                        <a:t> </a:t>
                      </a:r>
                    </a:p>
                    <a:p>
                      <a:pPr algn="ctr"/>
                      <a:r>
                        <a:rPr lang="en-US" sz="3600" b="1" baseline="0" dirty="0" smtClean="0"/>
                        <a:t>(Heb. 9:14)</a:t>
                      </a:r>
                      <a:endParaRPr lang="en-US" sz="36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Purges Conscience</a:t>
                      </a:r>
                      <a:endParaRPr lang="en-US" sz="36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3366FF"/>
                          </a:solidFill>
                        </a:rPr>
                        <a:t>Baptism</a:t>
                      </a:r>
                      <a:r>
                        <a:rPr lang="en-US" sz="3600" b="1" baseline="0" dirty="0" smtClean="0"/>
                        <a:t> </a:t>
                      </a:r>
                    </a:p>
                    <a:p>
                      <a:pPr algn="ctr"/>
                      <a:r>
                        <a:rPr lang="en-US" sz="3600" b="1" baseline="0" dirty="0" smtClean="0"/>
                        <a:t>(1 Pet. 3:21)</a:t>
                      </a:r>
                      <a:endParaRPr lang="en-US" sz="36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470025"/>
          </a:xfrm>
        </p:spPr>
        <p:txBody>
          <a:bodyPr/>
          <a:lstStyle/>
          <a:p>
            <a:pPr eaLnBrk="1" hangingPunct="1"/>
            <a:r>
              <a:rPr lang="en-US" b="1">
                <a:latin typeface="Calibri" charset="0"/>
              </a:rPr>
              <a:t>The </a:t>
            </a:r>
            <a:r>
              <a:rPr lang="en-US" b="1">
                <a:solidFill>
                  <a:srgbClr val="FF0000"/>
                </a:solidFill>
                <a:latin typeface="Calibri" charset="0"/>
              </a:rPr>
              <a:t>What</a:t>
            </a:r>
            <a:r>
              <a:rPr lang="en-US" b="1">
                <a:latin typeface="Calibri" charset="0"/>
              </a:rPr>
              <a:t> And </a:t>
            </a:r>
            <a:r>
              <a:rPr lang="en-US" b="1">
                <a:solidFill>
                  <a:srgbClr val="3366FF"/>
                </a:solidFill>
                <a:latin typeface="Calibri" charset="0"/>
              </a:rPr>
              <a:t>When</a:t>
            </a:r>
            <a:r>
              <a:rPr lang="en-US" b="1">
                <a:latin typeface="Calibri" charset="0"/>
              </a:rPr>
              <a:t> </a:t>
            </a:r>
            <a:br>
              <a:rPr lang="en-US" b="1">
                <a:latin typeface="Calibri" charset="0"/>
              </a:rPr>
            </a:br>
            <a:r>
              <a:rPr lang="en-US" b="1">
                <a:latin typeface="Calibri" charset="0"/>
              </a:rPr>
              <a:t>Of Naaman’s Cleansing?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786525"/>
              </p:ext>
            </p:extLst>
          </p:nvPr>
        </p:nvGraphicFramePr>
        <p:xfrm>
          <a:off x="0" y="1499522"/>
          <a:ext cx="9144000" cy="395376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048000"/>
                <a:gridCol w="3048000"/>
                <a:gridCol w="3048000"/>
              </a:tblGrid>
              <a:tr h="76200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WHAT?</a:t>
                      </a:r>
                      <a:endParaRPr lang="en-US" sz="4400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2 Kings 5:10</a:t>
                      </a:r>
                      <a:endParaRPr lang="en-US" sz="4400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WHEN?</a:t>
                      </a:r>
                      <a:endParaRPr lang="en-US" sz="4400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</a:tr>
              <a:tr h="1920244">
                <a:tc>
                  <a:txBody>
                    <a:bodyPr/>
                    <a:lstStyle/>
                    <a:p>
                      <a:pPr algn="ctr"/>
                      <a:endParaRPr lang="en-US" sz="40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Flesh Shall Come Again To Thee</a:t>
                      </a:r>
                      <a:endParaRPr lang="en-US" sz="40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40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</a:tr>
              <a:tr h="1271516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470025"/>
          </a:xfrm>
        </p:spPr>
        <p:txBody>
          <a:bodyPr/>
          <a:lstStyle/>
          <a:p>
            <a:pPr eaLnBrk="1" hangingPunct="1"/>
            <a:r>
              <a:rPr lang="en-US" b="1">
                <a:latin typeface="Calibri" charset="0"/>
              </a:rPr>
              <a:t>The </a:t>
            </a:r>
            <a:r>
              <a:rPr lang="en-US" b="1">
                <a:solidFill>
                  <a:srgbClr val="FF0000"/>
                </a:solidFill>
                <a:latin typeface="Calibri" charset="0"/>
              </a:rPr>
              <a:t>What</a:t>
            </a:r>
            <a:r>
              <a:rPr lang="en-US" b="1">
                <a:latin typeface="Calibri" charset="0"/>
              </a:rPr>
              <a:t> And </a:t>
            </a:r>
            <a:r>
              <a:rPr lang="en-US" b="1">
                <a:solidFill>
                  <a:srgbClr val="3366FF"/>
                </a:solidFill>
                <a:latin typeface="Calibri" charset="0"/>
              </a:rPr>
              <a:t>When</a:t>
            </a:r>
            <a:r>
              <a:rPr lang="en-US" b="1">
                <a:latin typeface="Calibri" charset="0"/>
              </a:rPr>
              <a:t> </a:t>
            </a:r>
            <a:br>
              <a:rPr lang="en-US" b="1">
                <a:latin typeface="Calibri" charset="0"/>
              </a:rPr>
            </a:br>
            <a:r>
              <a:rPr lang="en-US" b="1">
                <a:latin typeface="Calibri" charset="0"/>
              </a:rPr>
              <a:t>Of Naaman’s Cleansing?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458770"/>
              </p:ext>
            </p:extLst>
          </p:nvPr>
        </p:nvGraphicFramePr>
        <p:xfrm>
          <a:off x="0" y="1499522"/>
          <a:ext cx="9144000" cy="395376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048000"/>
                <a:gridCol w="3048000"/>
                <a:gridCol w="3048000"/>
              </a:tblGrid>
              <a:tr h="76200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WHAT?</a:t>
                      </a:r>
                      <a:endParaRPr lang="en-US" sz="4400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2 Kings 5:10</a:t>
                      </a:r>
                      <a:endParaRPr lang="en-US" sz="4400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WHEN?</a:t>
                      </a:r>
                      <a:endParaRPr lang="en-US" sz="4400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</a:tr>
              <a:tr h="192024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FF0000"/>
                          </a:solidFill>
                        </a:rPr>
                        <a:t>Power of God</a:t>
                      </a:r>
                      <a:endParaRPr lang="en-US" sz="40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Flesh Shall Come Again To Thee</a:t>
                      </a:r>
                      <a:endParaRPr lang="en-US" sz="40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40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</a:tr>
              <a:tr h="1271516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6736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470025"/>
          </a:xfrm>
        </p:spPr>
        <p:txBody>
          <a:bodyPr/>
          <a:lstStyle/>
          <a:p>
            <a:pPr eaLnBrk="1" hangingPunct="1"/>
            <a:r>
              <a:rPr lang="en-US" b="1">
                <a:latin typeface="Calibri" charset="0"/>
              </a:rPr>
              <a:t>The </a:t>
            </a:r>
            <a:r>
              <a:rPr lang="en-US" b="1">
                <a:solidFill>
                  <a:srgbClr val="FF0000"/>
                </a:solidFill>
                <a:latin typeface="Calibri" charset="0"/>
              </a:rPr>
              <a:t>What</a:t>
            </a:r>
            <a:r>
              <a:rPr lang="en-US" b="1">
                <a:latin typeface="Calibri" charset="0"/>
              </a:rPr>
              <a:t> And </a:t>
            </a:r>
            <a:r>
              <a:rPr lang="en-US" b="1">
                <a:solidFill>
                  <a:srgbClr val="3366FF"/>
                </a:solidFill>
                <a:latin typeface="Calibri" charset="0"/>
              </a:rPr>
              <a:t>When</a:t>
            </a:r>
            <a:r>
              <a:rPr lang="en-US" b="1">
                <a:latin typeface="Calibri" charset="0"/>
              </a:rPr>
              <a:t> </a:t>
            </a:r>
            <a:br>
              <a:rPr lang="en-US" b="1">
                <a:latin typeface="Calibri" charset="0"/>
              </a:rPr>
            </a:br>
            <a:r>
              <a:rPr lang="en-US" b="1">
                <a:latin typeface="Calibri" charset="0"/>
              </a:rPr>
              <a:t>Of Naaman’s Cleansing?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1499522"/>
          <a:ext cx="9144000" cy="395376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048000"/>
                <a:gridCol w="3048000"/>
                <a:gridCol w="3048000"/>
              </a:tblGrid>
              <a:tr h="76200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WHAT?</a:t>
                      </a:r>
                      <a:endParaRPr lang="en-US" sz="4400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2 Kings 5:10</a:t>
                      </a:r>
                      <a:endParaRPr lang="en-US" sz="4400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WHEN?</a:t>
                      </a:r>
                      <a:endParaRPr lang="en-US" sz="4400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</a:tr>
              <a:tr h="1920245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FF0000"/>
                          </a:solidFill>
                        </a:rPr>
                        <a:t>Power of God</a:t>
                      </a:r>
                      <a:endParaRPr lang="en-US" sz="40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Flesh Shall Come Again To Thee</a:t>
                      </a:r>
                      <a:endParaRPr lang="en-US" sz="40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rgbClr val="3366FF"/>
                          </a:solidFill>
                          <a:latin typeface="Calibri" charset="0"/>
                        </a:rPr>
                        <a:t>Go and wash in Jordan seven times</a:t>
                      </a:r>
                      <a:endParaRPr lang="en-US" sz="40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</a:tr>
              <a:tr h="1271516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7315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470025"/>
          </a:xfrm>
        </p:spPr>
        <p:txBody>
          <a:bodyPr/>
          <a:lstStyle/>
          <a:p>
            <a:pPr eaLnBrk="1" hangingPunct="1"/>
            <a:r>
              <a:rPr lang="en-US" b="1">
                <a:latin typeface="Calibri" charset="0"/>
              </a:rPr>
              <a:t>The </a:t>
            </a:r>
            <a:r>
              <a:rPr lang="en-US" b="1">
                <a:solidFill>
                  <a:srgbClr val="FF0000"/>
                </a:solidFill>
                <a:latin typeface="Calibri" charset="0"/>
              </a:rPr>
              <a:t>What</a:t>
            </a:r>
            <a:r>
              <a:rPr lang="en-US" b="1">
                <a:latin typeface="Calibri" charset="0"/>
              </a:rPr>
              <a:t> And </a:t>
            </a:r>
            <a:r>
              <a:rPr lang="en-US" b="1">
                <a:solidFill>
                  <a:srgbClr val="3366FF"/>
                </a:solidFill>
                <a:latin typeface="Calibri" charset="0"/>
              </a:rPr>
              <a:t>When</a:t>
            </a:r>
            <a:r>
              <a:rPr lang="en-US" b="1">
                <a:latin typeface="Calibri" charset="0"/>
              </a:rPr>
              <a:t> </a:t>
            </a:r>
            <a:br>
              <a:rPr lang="en-US" b="1">
                <a:latin typeface="Calibri" charset="0"/>
              </a:rPr>
            </a:br>
            <a:r>
              <a:rPr lang="en-US" b="1">
                <a:latin typeface="Calibri" charset="0"/>
              </a:rPr>
              <a:t>Of Naaman’s Cleansing?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983215"/>
              </p:ext>
            </p:extLst>
          </p:nvPr>
        </p:nvGraphicFramePr>
        <p:xfrm>
          <a:off x="0" y="1499522"/>
          <a:ext cx="9144000" cy="53254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048000"/>
                <a:gridCol w="3048000"/>
                <a:gridCol w="3048000"/>
              </a:tblGrid>
              <a:tr h="76200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WHAT?</a:t>
                      </a:r>
                      <a:endParaRPr lang="en-US" sz="4400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2 Kings 5:10</a:t>
                      </a:r>
                      <a:endParaRPr lang="en-US" sz="4400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WHEN?</a:t>
                      </a:r>
                      <a:endParaRPr lang="en-US" sz="4400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</a:tr>
              <a:tr h="1920245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FF0000"/>
                          </a:solidFill>
                        </a:rPr>
                        <a:t>Power of God</a:t>
                      </a:r>
                      <a:endParaRPr lang="en-US" sz="40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Flesh Shall Come Again To Thee</a:t>
                      </a:r>
                      <a:endParaRPr lang="en-US" sz="40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rgbClr val="3366FF"/>
                          </a:solidFill>
                          <a:latin typeface="Calibri" charset="0"/>
                        </a:rPr>
                        <a:t>Go and wash in Jordan seven times</a:t>
                      </a:r>
                      <a:endParaRPr lang="en-US" sz="40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</a:tr>
              <a:tr h="1371672">
                <a:tc>
                  <a:txBody>
                    <a:bodyPr/>
                    <a:lstStyle/>
                    <a:p>
                      <a:pPr algn="ctr"/>
                      <a:endParaRPr lang="en-US" sz="40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Thou shalt be clean</a:t>
                      </a:r>
                      <a:endParaRPr lang="en-US" sz="40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</a:tr>
              <a:tr h="1271516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470025"/>
          </a:xfrm>
        </p:spPr>
        <p:txBody>
          <a:bodyPr/>
          <a:lstStyle/>
          <a:p>
            <a:pPr eaLnBrk="1" hangingPunct="1"/>
            <a:r>
              <a:rPr lang="en-US" b="1">
                <a:latin typeface="Calibri" charset="0"/>
              </a:rPr>
              <a:t>The </a:t>
            </a:r>
            <a:r>
              <a:rPr lang="en-US" b="1">
                <a:solidFill>
                  <a:srgbClr val="FF0000"/>
                </a:solidFill>
                <a:latin typeface="Calibri" charset="0"/>
              </a:rPr>
              <a:t>What</a:t>
            </a:r>
            <a:r>
              <a:rPr lang="en-US" b="1">
                <a:latin typeface="Calibri" charset="0"/>
              </a:rPr>
              <a:t> And </a:t>
            </a:r>
            <a:r>
              <a:rPr lang="en-US" b="1">
                <a:solidFill>
                  <a:srgbClr val="3366FF"/>
                </a:solidFill>
                <a:latin typeface="Calibri" charset="0"/>
              </a:rPr>
              <a:t>When</a:t>
            </a:r>
            <a:r>
              <a:rPr lang="en-US" b="1">
                <a:latin typeface="Calibri" charset="0"/>
              </a:rPr>
              <a:t> </a:t>
            </a:r>
            <a:br>
              <a:rPr lang="en-US" b="1">
                <a:latin typeface="Calibri" charset="0"/>
              </a:rPr>
            </a:br>
            <a:r>
              <a:rPr lang="en-US" b="1">
                <a:latin typeface="Calibri" charset="0"/>
              </a:rPr>
              <a:t>Of Naaman’s Cleansing?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1499522"/>
          <a:ext cx="9144000" cy="53254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048000"/>
                <a:gridCol w="3048000"/>
                <a:gridCol w="3048000"/>
              </a:tblGrid>
              <a:tr h="76200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WHAT?</a:t>
                      </a:r>
                      <a:endParaRPr lang="en-US" sz="4400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2 Kings 5:10</a:t>
                      </a:r>
                      <a:endParaRPr lang="en-US" sz="4400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WHEN?</a:t>
                      </a:r>
                      <a:endParaRPr lang="en-US" sz="4400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</a:tr>
              <a:tr h="1920245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FF0000"/>
                          </a:solidFill>
                        </a:rPr>
                        <a:t>Power of God</a:t>
                      </a:r>
                      <a:endParaRPr lang="en-US" sz="40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Flesh Shall Come Again To Thee</a:t>
                      </a:r>
                      <a:endParaRPr lang="en-US" sz="40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rgbClr val="3366FF"/>
                          </a:solidFill>
                          <a:latin typeface="Calibri" charset="0"/>
                        </a:rPr>
                        <a:t>Go and wash in Jordan seven times</a:t>
                      </a:r>
                      <a:endParaRPr lang="en-US" sz="40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</a:tr>
              <a:tr h="1371672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FF0000"/>
                          </a:solidFill>
                        </a:rPr>
                        <a:t>Power of God</a:t>
                      </a:r>
                      <a:endParaRPr lang="en-US" sz="40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Thou shalt be clean</a:t>
                      </a:r>
                      <a:endParaRPr lang="en-US" sz="40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</a:tr>
              <a:tr h="1271516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2172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470025"/>
          </a:xfrm>
        </p:spPr>
        <p:txBody>
          <a:bodyPr/>
          <a:lstStyle/>
          <a:p>
            <a:pPr eaLnBrk="1" hangingPunct="1"/>
            <a:r>
              <a:rPr lang="en-US" b="1">
                <a:latin typeface="Calibri" charset="0"/>
              </a:rPr>
              <a:t>The </a:t>
            </a:r>
            <a:r>
              <a:rPr lang="en-US" b="1">
                <a:solidFill>
                  <a:srgbClr val="FF0000"/>
                </a:solidFill>
                <a:latin typeface="Calibri" charset="0"/>
              </a:rPr>
              <a:t>What</a:t>
            </a:r>
            <a:r>
              <a:rPr lang="en-US" b="1">
                <a:latin typeface="Calibri" charset="0"/>
              </a:rPr>
              <a:t> And </a:t>
            </a:r>
            <a:r>
              <a:rPr lang="en-US" b="1">
                <a:solidFill>
                  <a:srgbClr val="3366FF"/>
                </a:solidFill>
                <a:latin typeface="Calibri" charset="0"/>
              </a:rPr>
              <a:t>When</a:t>
            </a:r>
            <a:r>
              <a:rPr lang="en-US" b="1">
                <a:latin typeface="Calibri" charset="0"/>
              </a:rPr>
              <a:t> </a:t>
            </a:r>
            <a:br>
              <a:rPr lang="en-US" b="1">
                <a:latin typeface="Calibri" charset="0"/>
              </a:rPr>
            </a:br>
            <a:r>
              <a:rPr lang="en-US" b="1">
                <a:latin typeface="Calibri" charset="0"/>
              </a:rPr>
              <a:t>Of Naaman’s Cleansing?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1499521"/>
          <a:ext cx="9144000" cy="587401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048000"/>
                <a:gridCol w="3048000"/>
                <a:gridCol w="3048000"/>
              </a:tblGrid>
              <a:tr h="76200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WHAT?</a:t>
                      </a:r>
                      <a:endParaRPr lang="en-US" sz="4400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WHEN?</a:t>
                      </a:r>
                      <a:endParaRPr lang="en-US" sz="4400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</a:tr>
              <a:tr h="1920245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FF0000"/>
                          </a:solidFill>
                        </a:rPr>
                        <a:t>Power of God</a:t>
                      </a:r>
                      <a:endParaRPr lang="en-US" sz="40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Flesh Shall Come Again To Thee</a:t>
                      </a:r>
                      <a:endParaRPr lang="en-US" sz="40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rgbClr val="3366FF"/>
                          </a:solidFill>
                          <a:latin typeface="Calibri" charset="0"/>
                        </a:rPr>
                        <a:t>Go and wash in Jordan seven times</a:t>
                      </a:r>
                      <a:endParaRPr lang="en-US" sz="40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</a:tr>
              <a:tr h="1920245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FF0000"/>
                          </a:solidFill>
                        </a:rPr>
                        <a:t>Power of God</a:t>
                      </a:r>
                      <a:endParaRPr lang="en-US" sz="40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Thou shalt be clean</a:t>
                      </a:r>
                      <a:endParaRPr lang="en-US" sz="40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smtClean="0">
                          <a:solidFill>
                            <a:srgbClr val="3366FF"/>
                          </a:solidFill>
                          <a:latin typeface="Calibri" charset="0"/>
                        </a:rPr>
                        <a:t>Go and wash in Jordan seven times</a:t>
                      </a:r>
                      <a:endParaRPr lang="en-US" sz="4000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</a:tr>
              <a:tr h="1271516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470025"/>
          </a:xfrm>
        </p:spPr>
        <p:txBody>
          <a:bodyPr/>
          <a:lstStyle/>
          <a:p>
            <a:pPr eaLnBrk="1" hangingPunct="1"/>
            <a:r>
              <a:rPr lang="en-US" b="1" dirty="0">
                <a:latin typeface="Calibri" charset="0"/>
              </a:rPr>
              <a:t>The </a:t>
            </a:r>
            <a:r>
              <a:rPr lang="en-US" b="1" dirty="0" smtClean="0">
                <a:solidFill>
                  <a:srgbClr val="FF0000"/>
                </a:solidFill>
                <a:latin typeface="Calibri" charset="0"/>
              </a:rPr>
              <a:t>Grace</a:t>
            </a:r>
            <a:r>
              <a:rPr lang="en-US" b="1" dirty="0" smtClean="0">
                <a:latin typeface="Calibri" charset="0"/>
              </a:rPr>
              <a:t> </a:t>
            </a:r>
            <a:r>
              <a:rPr lang="en-US" b="1" dirty="0">
                <a:latin typeface="Calibri" charset="0"/>
              </a:rPr>
              <a:t>And </a:t>
            </a:r>
            <a:r>
              <a:rPr lang="en-US" b="1" dirty="0" smtClean="0">
                <a:solidFill>
                  <a:srgbClr val="3366FF"/>
                </a:solidFill>
                <a:latin typeface="Calibri" charset="0"/>
              </a:rPr>
              <a:t>Faith</a:t>
            </a:r>
            <a:r>
              <a:rPr lang="en-US" b="1" dirty="0" smtClean="0">
                <a:latin typeface="Calibri" charset="0"/>
              </a:rPr>
              <a:t> </a:t>
            </a:r>
            <a:r>
              <a:rPr lang="en-US" b="1" dirty="0">
                <a:latin typeface="Calibri" charset="0"/>
              </a:rPr>
              <a:t/>
            </a:r>
            <a:br>
              <a:rPr lang="en-US" b="1" dirty="0">
                <a:latin typeface="Calibri" charset="0"/>
              </a:rPr>
            </a:br>
            <a:r>
              <a:rPr lang="en-US" b="1" dirty="0">
                <a:latin typeface="Calibri" charset="0"/>
              </a:rPr>
              <a:t>Of Naaman’s </a:t>
            </a:r>
            <a:r>
              <a:rPr lang="en-US" b="1" dirty="0" smtClean="0">
                <a:latin typeface="Calibri" charset="0"/>
              </a:rPr>
              <a:t>Cleansing</a:t>
            </a:r>
            <a:endParaRPr lang="en-US" b="1" dirty="0">
              <a:latin typeface="Calibri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596295"/>
              </p:ext>
            </p:extLst>
          </p:nvPr>
        </p:nvGraphicFramePr>
        <p:xfrm>
          <a:off x="0" y="1499521"/>
          <a:ext cx="9144000" cy="587401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048000"/>
                <a:gridCol w="3048000"/>
                <a:gridCol w="3048000"/>
              </a:tblGrid>
              <a:tr h="76200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GRACE</a:t>
                      </a:r>
                      <a:endParaRPr lang="en-US" sz="4400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FAITH</a:t>
                      </a:r>
                      <a:endParaRPr lang="en-US" sz="4400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</a:tr>
              <a:tr h="1920245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FF0000"/>
                          </a:solidFill>
                        </a:rPr>
                        <a:t>Power of God</a:t>
                      </a:r>
                      <a:endParaRPr lang="en-US" sz="40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Flesh Shall Come Again To Thee</a:t>
                      </a:r>
                      <a:endParaRPr lang="en-US" sz="40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rgbClr val="3366FF"/>
                          </a:solidFill>
                          <a:latin typeface="Calibri" charset="0"/>
                        </a:rPr>
                        <a:t>Go and wash in Jordan seven times</a:t>
                      </a:r>
                      <a:endParaRPr lang="en-US" sz="40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</a:tr>
              <a:tr h="1920245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FF0000"/>
                          </a:solidFill>
                        </a:rPr>
                        <a:t>Power of God</a:t>
                      </a:r>
                      <a:endParaRPr lang="en-US" sz="40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Thou shalt be clean</a:t>
                      </a:r>
                      <a:endParaRPr lang="en-US" sz="40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smtClean="0">
                          <a:solidFill>
                            <a:srgbClr val="3366FF"/>
                          </a:solidFill>
                          <a:latin typeface="Calibri" charset="0"/>
                        </a:rPr>
                        <a:t>Go and wash in Jordan seven times</a:t>
                      </a:r>
                      <a:endParaRPr lang="en-US" sz="4000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</a:tr>
              <a:tr h="1271516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8161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470025"/>
          </a:xfrm>
        </p:spPr>
        <p:txBody>
          <a:bodyPr/>
          <a:lstStyle/>
          <a:p>
            <a:pPr eaLnBrk="1" hangingPunct="1"/>
            <a:r>
              <a:rPr lang="en-US" b="1">
                <a:latin typeface="Calibri" charset="0"/>
              </a:rPr>
              <a:t>The </a:t>
            </a:r>
            <a:r>
              <a:rPr lang="en-US" b="1">
                <a:solidFill>
                  <a:srgbClr val="FF0000"/>
                </a:solidFill>
                <a:latin typeface="Calibri" charset="0"/>
              </a:rPr>
              <a:t>What</a:t>
            </a:r>
            <a:r>
              <a:rPr lang="en-US" b="1">
                <a:latin typeface="Calibri" charset="0"/>
              </a:rPr>
              <a:t> And </a:t>
            </a:r>
            <a:r>
              <a:rPr lang="en-US" b="1">
                <a:solidFill>
                  <a:srgbClr val="3366FF"/>
                </a:solidFill>
                <a:latin typeface="Calibri" charset="0"/>
              </a:rPr>
              <a:t>When</a:t>
            </a:r>
            <a:r>
              <a:rPr lang="en-US" b="1">
                <a:latin typeface="Calibri" charset="0"/>
              </a:rPr>
              <a:t> </a:t>
            </a:r>
            <a:br>
              <a:rPr lang="en-US" b="1">
                <a:latin typeface="Calibri" charset="0"/>
              </a:rPr>
            </a:br>
            <a:r>
              <a:rPr lang="en-US" b="1">
                <a:latin typeface="Calibri" charset="0"/>
              </a:rPr>
              <a:t>Of Salvation?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1470025"/>
          <a:ext cx="9144000" cy="528637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048000"/>
                <a:gridCol w="3048000"/>
                <a:gridCol w="3048000"/>
              </a:tblGrid>
              <a:tr h="1271516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WHAT?</a:t>
                      </a:r>
                      <a:endParaRPr lang="en-US" sz="4400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WHEN?</a:t>
                      </a:r>
                      <a:endParaRPr lang="en-US" sz="4400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</a:tr>
              <a:tr h="1371672"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</a:tr>
              <a:tr h="1371672"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</a:tr>
              <a:tr h="1271516"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ctrTitle"/>
          </p:nvPr>
        </p:nvSpPr>
        <p:spPr>
          <a:xfrm>
            <a:off x="685800" y="31751"/>
            <a:ext cx="7646988" cy="825500"/>
          </a:xfrm>
        </p:spPr>
        <p:txBody>
          <a:bodyPr/>
          <a:lstStyle/>
          <a:p>
            <a:pPr eaLnBrk="1" hangingPunct="1"/>
            <a:r>
              <a:rPr lang="en-US" sz="4000" b="1" dirty="0">
                <a:latin typeface="Calibri" charset="0"/>
              </a:rPr>
              <a:t>The </a:t>
            </a:r>
            <a:r>
              <a:rPr lang="en-US" sz="4000" b="1" dirty="0" smtClean="0">
                <a:solidFill>
                  <a:srgbClr val="FF0000"/>
                </a:solidFill>
                <a:latin typeface="Calibri" charset="0"/>
              </a:rPr>
              <a:t>Grace</a:t>
            </a:r>
            <a:r>
              <a:rPr lang="en-US" sz="4000" b="1" dirty="0" smtClean="0">
                <a:latin typeface="Calibri" charset="0"/>
              </a:rPr>
              <a:t> </a:t>
            </a:r>
            <a:r>
              <a:rPr lang="en-US" sz="4000" b="1" dirty="0">
                <a:latin typeface="Calibri" charset="0"/>
              </a:rPr>
              <a:t>and </a:t>
            </a:r>
            <a:r>
              <a:rPr lang="en-US" sz="4000" b="1" dirty="0" smtClean="0">
                <a:solidFill>
                  <a:srgbClr val="3366FF"/>
                </a:solidFill>
                <a:latin typeface="Calibri" charset="0"/>
              </a:rPr>
              <a:t>Faith</a:t>
            </a:r>
            <a:r>
              <a:rPr lang="en-US" sz="4000" b="1" dirty="0" smtClean="0">
                <a:latin typeface="Calibri" charset="0"/>
              </a:rPr>
              <a:t> </a:t>
            </a:r>
            <a:r>
              <a:rPr lang="en-US" sz="4000" b="1" dirty="0">
                <a:latin typeface="Calibri" charset="0"/>
              </a:rPr>
              <a:t>Of </a:t>
            </a:r>
            <a:r>
              <a:rPr lang="en-US" sz="4000" b="1" dirty="0" smtClean="0">
                <a:latin typeface="Calibri" charset="0"/>
              </a:rPr>
              <a:t>Salvation</a:t>
            </a:r>
            <a:endParaRPr lang="en-US" sz="4000" b="1" dirty="0">
              <a:latin typeface="Calibri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744878"/>
              </p:ext>
            </p:extLst>
          </p:nvPr>
        </p:nvGraphicFramePr>
        <p:xfrm>
          <a:off x="0" y="857215"/>
          <a:ext cx="9144000" cy="584589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048000"/>
                <a:gridCol w="3048000"/>
                <a:gridCol w="3048000"/>
              </a:tblGrid>
              <a:tr h="1175556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GRACE</a:t>
                      </a:r>
                      <a:endParaRPr lang="en-US" sz="4400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FAITH</a:t>
                      </a:r>
                      <a:endParaRPr lang="en-US" sz="4400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</a:tr>
              <a:tr h="1737366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</a:rPr>
                        <a:t>Blood</a:t>
                      </a:r>
                      <a:r>
                        <a:rPr lang="en-US" sz="3600" b="1" dirty="0" smtClean="0"/>
                        <a:t> </a:t>
                      </a:r>
                    </a:p>
                    <a:p>
                      <a:pPr algn="ctr"/>
                      <a:r>
                        <a:rPr lang="en-US" sz="3600" b="1" dirty="0" smtClean="0"/>
                        <a:t>(Matt. 26:28)</a:t>
                      </a:r>
                      <a:endParaRPr lang="en-US" sz="36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Remission </a:t>
                      </a:r>
                    </a:p>
                    <a:p>
                      <a:pPr algn="ctr"/>
                      <a:r>
                        <a:rPr lang="en-US" sz="3600" b="1" dirty="0" smtClean="0"/>
                        <a:t>of Sins</a:t>
                      </a:r>
                      <a:endParaRPr lang="en-US" sz="36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3366FF"/>
                          </a:solidFill>
                        </a:rPr>
                        <a:t>Repent and Be Baptized</a:t>
                      </a:r>
                      <a:r>
                        <a:rPr lang="en-US" sz="3600" b="1" baseline="0" dirty="0" smtClean="0">
                          <a:solidFill>
                            <a:srgbClr val="3366FF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3600" b="1" baseline="0" dirty="0" smtClean="0"/>
                        <a:t>(Acts 2:38)</a:t>
                      </a:r>
                      <a:endParaRPr lang="en-US" sz="36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</a:tr>
              <a:tr h="1737366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</a:rPr>
                        <a:t>Blood</a:t>
                      </a:r>
                      <a:r>
                        <a:rPr lang="en-US" sz="3600" b="1" dirty="0" smtClean="0"/>
                        <a:t> </a:t>
                      </a:r>
                    </a:p>
                    <a:p>
                      <a:pPr algn="ctr"/>
                      <a:r>
                        <a:rPr lang="en-US" sz="3600" b="1" dirty="0" smtClean="0"/>
                        <a:t>(Rev. 1:5)</a:t>
                      </a:r>
                      <a:endParaRPr lang="en-US" sz="36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Sins</a:t>
                      </a:r>
                      <a:r>
                        <a:rPr lang="en-US" sz="3600" b="1" baseline="0" dirty="0" smtClean="0"/>
                        <a:t> Washed Away</a:t>
                      </a:r>
                      <a:endParaRPr lang="en-US" sz="36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3366FF"/>
                          </a:solidFill>
                        </a:rPr>
                        <a:t>Arise, and</a:t>
                      </a:r>
                      <a:r>
                        <a:rPr lang="en-US" sz="3600" b="1" baseline="0" dirty="0" smtClean="0">
                          <a:solidFill>
                            <a:srgbClr val="3366FF"/>
                          </a:solidFill>
                        </a:rPr>
                        <a:t> Be Baptized </a:t>
                      </a:r>
                    </a:p>
                    <a:p>
                      <a:pPr algn="ctr"/>
                      <a:r>
                        <a:rPr lang="en-US" sz="3600" b="1" baseline="0" dirty="0" smtClean="0"/>
                        <a:t>(Acts 22:16)</a:t>
                      </a:r>
                      <a:endParaRPr lang="en-US" sz="36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</a:tr>
              <a:tr h="1195607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</a:rPr>
                        <a:t>Blood</a:t>
                      </a:r>
                      <a:r>
                        <a:rPr lang="en-US" sz="3600" b="1" baseline="0" dirty="0" smtClean="0"/>
                        <a:t> </a:t>
                      </a:r>
                    </a:p>
                    <a:p>
                      <a:pPr algn="ctr"/>
                      <a:r>
                        <a:rPr lang="en-US" sz="3600" b="1" baseline="0" dirty="0" smtClean="0"/>
                        <a:t>(Heb. 9:14)</a:t>
                      </a:r>
                      <a:endParaRPr lang="en-US" sz="36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Purges Conscience</a:t>
                      </a:r>
                      <a:endParaRPr lang="en-US" sz="36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3366FF"/>
                          </a:solidFill>
                        </a:rPr>
                        <a:t>Baptism</a:t>
                      </a:r>
                      <a:r>
                        <a:rPr lang="en-US" sz="3600" b="1" baseline="0" dirty="0" smtClean="0"/>
                        <a:t> </a:t>
                      </a:r>
                    </a:p>
                    <a:p>
                      <a:pPr algn="ctr"/>
                      <a:r>
                        <a:rPr lang="en-US" sz="3600" b="1" baseline="0" dirty="0" smtClean="0"/>
                        <a:t>(1 Pet. 3:21)</a:t>
                      </a:r>
                      <a:endParaRPr lang="en-US" sz="36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0" y="1"/>
            <a:ext cx="9144000" cy="830997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tx1"/>
              </a:gs>
            </a:gsLst>
            <a:path path="rect">
              <a:fillToRect l="100000" t="100000"/>
            </a:path>
          </a:gradFill>
          <a:ln w="762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rgbClr val="FFFF00"/>
                </a:solidFill>
                <a:effectDag name="">
                  <a:cont type="tree" name="">
                    <a:effect ref="fillLine"/>
                    <a:outerShdw dist="38100" dir="13500000" algn="br">
                      <a:srgbClr val="7F7FE5"/>
                    </a:outerShdw>
                  </a:cont>
                  <a:cont type="tree" name="">
                    <a:effect ref="fillLine"/>
                    <a:outerShdw dist="38100" dir="2700000" algn="tl">
                      <a:srgbClr val="1E1E5B"/>
                    </a:outerShdw>
                  </a:cont>
                  <a:effect ref="fillLine"/>
                </a:effectDag>
                <a:latin typeface="Arial"/>
                <a:ea typeface="+mn-ea"/>
                <a:cs typeface="+mn-cs"/>
              </a:rPr>
              <a:t>The Where Of Salvation?</a:t>
            </a:r>
            <a:endParaRPr lang="en-US" sz="48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598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631216"/>
          </a:xfrm>
          <a:prstGeom prst="rect">
            <a:avLst/>
          </a:prstGeom>
          <a:solidFill>
            <a:schemeClr val="tx1"/>
          </a:solidFill>
          <a:ln w="762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FF00"/>
                </a:solidFill>
                <a:effectDag name="">
                  <a:cont type="tree" name="">
                    <a:effect ref="fillLine"/>
                    <a:outerShdw dist="38100" dir="13500000" algn="br">
                      <a:srgbClr val="7F7FE5"/>
                    </a:outerShdw>
                  </a:cont>
                  <a:cont type="tree" name="">
                    <a:effect ref="fillLine"/>
                    <a:outerShdw dist="38100" dir="2700000" algn="tl">
                      <a:srgbClr val="1E1E5B"/>
                    </a:outerShdw>
                  </a:cont>
                  <a:effect ref="fillLine"/>
                </a:effectDag>
                <a:latin typeface="Arial"/>
              </a:rPr>
              <a:t>Can Salvation Be Found 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FF00"/>
                </a:solidFill>
                <a:effectDag name="">
                  <a:cont type="tree" name="">
                    <a:effect ref="fillLine"/>
                    <a:outerShdw dist="38100" dir="13500000" algn="br">
                      <a:srgbClr val="7F7FE5"/>
                    </a:outerShdw>
                  </a:cont>
                  <a:cont type="tree" name="">
                    <a:effect ref="fillLine"/>
                    <a:outerShdw dist="38100" dir="2700000" algn="tl">
                      <a:srgbClr val="1E1E5B"/>
                    </a:outerShdw>
                  </a:cont>
                  <a:effect ref="fillLine"/>
                </a:effectDag>
                <a:latin typeface="Arial"/>
              </a:rPr>
              <a:t>Everywhere and Anywhere?</a:t>
            </a:r>
            <a:endParaRPr lang="en-US" sz="4000" dirty="0">
              <a:solidFill>
                <a:srgbClr val="FFFF00"/>
              </a:solidFill>
              <a:latin typeface="Arial"/>
            </a:endParaRPr>
          </a:p>
        </p:txBody>
      </p:sp>
      <p:sp>
        <p:nvSpPr>
          <p:cNvPr id="57347" name="Oval 6"/>
          <p:cNvSpPr>
            <a:spLocks noChangeArrowheads="1"/>
          </p:cNvSpPr>
          <p:nvPr/>
        </p:nvSpPr>
        <p:spPr bwMode="auto">
          <a:xfrm>
            <a:off x="4864100" y="2057400"/>
            <a:ext cx="3962400" cy="3733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57349" name="Picture 12" descr="stick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2" y="4800600"/>
            <a:ext cx="885825" cy="154305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254000" y="1917700"/>
            <a:ext cx="2997200" cy="264721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004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23299"/>
            </a:gs>
            <a:gs pos="100000">
              <a:srgbClr val="161645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/>
          </p:cNvSpPr>
          <p:nvPr/>
        </p:nvSpPr>
        <p:spPr bwMode="auto">
          <a:xfrm>
            <a:off x="0" y="1"/>
            <a:ext cx="9144000" cy="1504652"/>
          </a:xfrm>
          <a:prstGeom prst="rect">
            <a:avLst/>
          </a:prstGeom>
          <a:solidFill>
            <a:srgbClr val="000000"/>
          </a:solidFill>
          <a:ln w="108373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2503" tIns="35715" rIns="62503" bIns="35715"/>
          <a:lstStyle/>
          <a:p>
            <a:pPr algn="ctr" defTabSz="642915">
              <a:spcBef>
                <a:spcPts val="756"/>
              </a:spcBef>
            </a:pPr>
            <a:r>
              <a:rPr lang="en-US" sz="4000" b="1" dirty="0" smtClean="0">
                <a:solidFill>
                  <a:srgbClr val="F2CC1F"/>
                </a:solidFill>
                <a:latin typeface="Arial"/>
                <a:cs typeface="Arial"/>
                <a:sym typeface="Noteworthy Bold" charset="0"/>
              </a:rPr>
              <a:t>Where Was Salvation Found</a:t>
            </a:r>
          </a:p>
          <a:p>
            <a:pPr algn="ctr" defTabSz="642915">
              <a:spcBef>
                <a:spcPts val="756"/>
              </a:spcBef>
            </a:pPr>
            <a:r>
              <a:rPr lang="en-US" sz="4000" b="1" dirty="0" smtClean="0">
                <a:solidFill>
                  <a:srgbClr val="F2CC1F"/>
                </a:solidFill>
                <a:latin typeface="Arial"/>
                <a:cs typeface="Arial"/>
                <a:sym typeface="Noteworthy Bold" charset="0"/>
              </a:rPr>
              <a:t>When </a:t>
            </a:r>
            <a:r>
              <a:rPr lang="en-US" sz="4000" b="1" dirty="0">
                <a:solidFill>
                  <a:srgbClr val="F2CC1F"/>
                </a:solidFill>
                <a:latin typeface="Arial"/>
                <a:cs typeface="Arial"/>
                <a:sym typeface="Noteworthy Bold" charset="0"/>
              </a:rPr>
              <a:t>The Flood Came?</a:t>
            </a:r>
          </a:p>
        </p:txBody>
      </p:sp>
      <p:grpSp>
        <p:nvGrpSpPr>
          <p:cNvPr id="29700" name="Group 4"/>
          <p:cNvGrpSpPr>
            <a:grpSpLocks/>
          </p:cNvGrpSpPr>
          <p:nvPr/>
        </p:nvGrpSpPr>
        <p:grpSpPr bwMode="auto">
          <a:xfrm>
            <a:off x="4124403" y="5266283"/>
            <a:ext cx="885155" cy="1542604"/>
            <a:chOff x="0" y="0"/>
            <a:chExt cx="793" cy="1382"/>
          </a:xfrm>
        </p:grpSpPr>
        <p:sp>
          <p:nvSpPr>
            <p:cNvPr id="29698" name="Rectangle 2"/>
            <p:cNvSpPr>
              <a:spLocks/>
            </p:cNvSpPr>
            <p:nvPr/>
          </p:nvSpPr>
          <p:spPr bwMode="auto">
            <a:xfrm>
              <a:off x="0" y="0"/>
              <a:ext cx="793" cy="13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defTabSz="642915"/>
              <a:endParaRPr lang="en-US" sz="2500">
                <a:solidFill>
                  <a:srgbClr val="000000"/>
                </a:solidFill>
                <a:latin typeface="Helvetica Light" charset="0"/>
                <a:ea typeface="ヒラギノ角ゴ ProN W3" charset="0"/>
                <a:cs typeface="ヒラギノ角ゴ ProN W3" charset="0"/>
                <a:sym typeface="Helvetica Light" charset="0"/>
              </a:endParaRPr>
            </a:p>
          </p:txBody>
        </p:sp>
        <p:pic>
          <p:nvPicPr>
            <p:cNvPr id="2969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93" cy="1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701" name="Rectangle 5"/>
          <p:cNvSpPr>
            <a:spLocks/>
          </p:cNvSpPr>
          <p:nvPr/>
        </p:nvSpPr>
        <p:spPr bwMode="auto">
          <a:xfrm>
            <a:off x="5289727" y="1673201"/>
            <a:ext cx="3657823" cy="1201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88892" tIns="50795" rIns="88892" bIns="50795" anchor="ctr"/>
          <a:lstStyle/>
          <a:p>
            <a:pPr algn="ctr" defTabSz="642915">
              <a:spcBef>
                <a:spcPts val="1011"/>
              </a:spcBef>
            </a:pPr>
            <a:r>
              <a:rPr lang="en-US" sz="4000" b="1">
                <a:solidFill>
                  <a:srgbClr val="D4D6D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merican Typewriter" charset="0"/>
                <a:cs typeface="American Typewriter" charset="0"/>
                <a:sym typeface="American Typewriter" charset="0"/>
              </a:rPr>
              <a:t>Noah's Ark</a:t>
            </a:r>
          </a:p>
        </p:txBody>
      </p:sp>
      <p:sp>
        <p:nvSpPr>
          <p:cNvPr id="29702" name="Rectangle 6"/>
          <p:cNvSpPr>
            <a:spLocks/>
          </p:cNvSpPr>
          <p:nvPr/>
        </p:nvSpPr>
        <p:spPr bwMode="auto">
          <a:xfrm>
            <a:off x="186411" y="1597299"/>
            <a:ext cx="3657823" cy="135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88892" tIns="50795" rIns="88892" bIns="50795" anchor="ctr"/>
          <a:lstStyle/>
          <a:p>
            <a:pPr algn="ctr" defTabSz="642915">
              <a:spcBef>
                <a:spcPts val="1011"/>
              </a:spcBef>
            </a:pPr>
            <a:r>
              <a:rPr lang="en-US" sz="4000" b="1">
                <a:solidFill>
                  <a:srgbClr val="D4D6D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merican Typewriter" charset="0"/>
                <a:cs typeface="American Typewriter" charset="0"/>
                <a:sym typeface="American Typewriter" charset="0"/>
              </a:rPr>
              <a:t>Any Other House</a:t>
            </a:r>
          </a:p>
        </p:txBody>
      </p:sp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4"/>
          <a:stretch>
            <a:fillRect/>
          </a:stretch>
        </p:blipFill>
        <p:spPr bwMode="auto">
          <a:xfrm>
            <a:off x="5411391" y="3004841"/>
            <a:ext cx="3414490" cy="2261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Line 8"/>
          <p:cNvSpPr>
            <a:spLocks noChangeShapeType="1"/>
          </p:cNvSpPr>
          <p:nvPr/>
        </p:nvSpPr>
        <p:spPr bwMode="auto">
          <a:xfrm rot="10800000" flipH="1">
            <a:off x="4566419" y="2083968"/>
            <a:ext cx="0" cy="2904381"/>
          </a:xfrm>
          <a:prstGeom prst="line">
            <a:avLst/>
          </a:prstGeom>
          <a:noFill/>
          <a:ln w="63500" cap="flat">
            <a:solidFill>
              <a:srgbClr val="6BC31C"/>
            </a:solidFill>
            <a:prstDash val="solid"/>
            <a:miter lim="800000"/>
            <a:headEnd type="triangle" w="med" len="sm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642915"/>
            <a:endParaRPr lang="en-US" sz="2500">
              <a:solidFill>
                <a:srgbClr val="000000"/>
              </a:solidFill>
              <a:latin typeface="Helvetica Light" charset="0"/>
              <a:ea typeface="ヒラギノ角ゴ ProN W3" charset="0"/>
              <a:cs typeface="ヒラギノ角ゴ ProN W3" charset="0"/>
              <a:sym typeface="Helvetica Light" charset="0"/>
            </a:endParaRPr>
          </a:p>
        </p:txBody>
      </p:sp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6" b="5786"/>
          <a:stretch>
            <a:fillRect/>
          </a:stretch>
        </p:blipFill>
        <p:spPr bwMode="auto">
          <a:xfrm>
            <a:off x="308074" y="3004841"/>
            <a:ext cx="3414490" cy="2261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464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r"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23299"/>
            </a:gs>
            <a:gs pos="100000">
              <a:srgbClr val="161645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/>
          </p:cNvSpPr>
          <p:nvPr/>
        </p:nvSpPr>
        <p:spPr bwMode="auto">
          <a:xfrm>
            <a:off x="0" y="1"/>
            <a:ext cx="9144000" cy="1504652"/>
          </a:xfrm>
          <a:prstGeom prst="rect">
            <a:avLst/>
          </a:prstGeom>
          <a:solidFill>
            <a:srgbClr val="000000"/>
          </a:solidFill>
          <a:ln w="108373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2503" tIns="35715" rIns="62503" bIns="35715"/>
          <a:lstStyle/>
          <a:p>
            <a:pPr algn="ctr" defTabSz="642915">
              <a:spcBef>
                <a:spcPts val="756"/>
              </a:spcBef>
            </a:pPr>
            <a:r>
              <a:rPr lang="en-US" sz="4000" b="1" dirty="0" smtClean="0">
                <a:solidFill>
                  <a:srgbClr val="F2CC1F"/>
                </a:solidFill>
                <a:latin typeface="Arial"/>
                <a:cs typeface="Arial"/>
                <a:sym typeface="Noteworthy Bold" charset="0"/>
              </a:rPr>
              <a:t>Where Was Salvation Found </a:t>
            </a:r>
          </a:p>
          <a:p>
            <a:pPr algn="ctr" defTabSz="642915">
              <a:spcBef>
                <a:spcPts val="756"/>
              </a:spcBef>
            </a:pPr>
            <a:r>
              <a:rPr lang="en-US" sz="4000" b="1" dirty="0" smtClean="0">
                <a:solidFill>
                  <a:srgbClr val="F2CC1F"/>
                </a:solidFill>
                <a:latin typeface="Arial"/>
                <a:cs typeface="Arial"/>
                <a:sym typeface="Noteworthy Bold" charset="0"/>
              </a:rPr>
              <a:t>During </a:t>
            </a:r>
            <a:r>
              <a:rPr lang="en-US" sz="4000" b="1" dirty="0">
                <a:solidFill>
                  <a:srgbClr val="F2CC1F"/>
                </a:solidFill>
                <a:latin typeface="Arial"/>
                <a:cs typeface="Arial"/>
                <a:sym typeface="Noteworthy Bold" charset="0"/>
              </a:rPr>
              <a:t>The 10th Plague?</a:t>
            </a:r>
          </a:p>
        </p:txBody>
      </p:sp>
      <p:grpSp>
        <p:nvGrpSpPr>
          <p:cNvPr id="30724" name="Group 4"/>
          <p:cNvGrpSpPr>
            <a:grpSpLocks/>
          </p:cNvGrpSpPr>
          <p:nvPr/>
        </p:nvGrpSpPr>
        <p:grpSpPr bwMode="auto">
          <a:xfrm>
            <a:off x="4124403" y="5266283"/>
            <a:ext cx="885155" cy="1542604"/>
            <a:chOff x="0" y="0"/>
            <a:chExt cx="793" cy="1382"/>
          </a:xfrm>
        </p:grpSpPr>
        <p:sp>
          <p:nvSpPr>
            <p:cNvPr id="30722" name="Rectangle 2"/>
            <p:cNvSpPr>
              <a:spLocks/>
            </p:cNvSpPr>
            <p:nvPr/>
          </p:nvSpPr>
          <p:spPr bwMode="auto">
            <a:xfrm>
              <a:off x="0" y="0"/>
              <a:ext cx="793" cy="13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defTabSz="642915"/>
              <a:endParaRPr lang="en-US" sz="2500">
                <a:solidFill>
                  <a:srgbClr val="000000"/>
                </a:solidFill>
                <a:latin typeface="Helvetica Light" charset="0"/>
                <a:ea typeface="ヒラギノ角ゴ ProN W3" charset="0"/>
                <a:cs typeface="ヒラギノ角ゴ ProN W3" charset="0"/>
                <a:sym typeface="Helvetica Light" charset="0"/>
              </a:endParaRPr>
            </a:p>
          </p:txBody>
        </p:sp>
        <p:pic>
          <p:nvPicPr>
            <p:cNvPr id="3072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93" cy="1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25" name="Rectangle 5"/>
          <p:cNvSpPr>
            <a:spLocks/>
          </p:cNvSpPr>
          <p:nvPr/>
        </p:nvSpPr>
        <p:spPr bwMode="auto">
          <a:xfrm>
            <a:off x="5289727" y="1432099"/>
            <a:ext cx="3657823" cy="1683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88892" tIns="50795" rIns="88892" bIns="50795" anchor="ctr"/>
          <a:lstStyle/>
          <a:p>
            <a:pPr algn="ctr" defTabSz="642915">
              <a:spcBef>
                <a:spcPts val="1011"/>
              </a:spcBef>
            </a:pPr>
            <a:r>
              <a:rPr lang="en-US" sz="3400" b="1">
                <a:solidFill>
                  <a:srgbClr val="D4D6D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merican Typewriter" charset="0"/>
                <a:cs typeface="American Typewriter" charset="0"/>
                <a:sym typeface="American Typewriter" charset="0"/>
              </a:rPr>
              <a:t>House With The Blood Of The Lamb</a:t>
            </a:r>
          </a:p>
        </p:txBody>
      </p:sp>
      <p:sp>
        <p:nvSpPr>
          <p:cNvPr id="30726" name="Rectangle 6"/>
          <p:cNvSpPr>
            <a:spLocks/>
          </p:cNvSpPr>
          <p:nvPr/>
        </p:nvSpPr>
        <p:spPr bwMode="auto">
          <a:xfrm>
            <a:off x="186411" y="1597299"/>
            <a:ext cx="3657823" cy="135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88892" tIns="50795" rIns="88892" bIns="50795" anchor="ctr"/>
          <a:lstStyle/>
          <a:p>
            <a:pPr algn="ctr" defTabSz="642915">
              <a:spcBef>
                <a:spcPts val="1011"/>
              </a:spcBef>
            </a:pPr>
            <a:r>
              <a:rPr lang="en-US" sz="4000" b="1">
                <a:solidFill>
                  <a:srgbClr val="D4D6D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merican Typewriter" charset="0"/>
                <a:cs typeface="American Typewriter" charset="0"/>
                <a:sym typeface="American Typewriter" charset="0"/>
              </a:rPr>
              <a:t>Any Other House</a:t>
            </a:r>
          </a:p>
        </p:txBody>
      </p:sp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9" r="18579" b="37498"/>
          <a:stretch>
            <a:fillRect/>
          </a:stretch>
        </p:blipFill>
        <p:spPr bwMode="auto">
          <a:xfrm>
            <a:off x="5411391" y="3004841"/>
            <a:ext cx="3414490" cy="2261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Line 8"/>
          <p:cNvSpPr>
            <a:spLocks noChangeShapeType="1"/>
          </p:cNvSpPr>
          <p:nvPr/>
        </p:nvSpPr>
        <p:spPr bwMode="auto">
          <a:xfrm rot="10800000" flipH="1">
            <a:off x="4566419" y="2083968"/>
            <a:ext cx="0" cy="2904381"/>
          </a:xfrm>
          <a:prstGeom prst="line">
            <a:avLst/>
          </a:prstGeom>
          <a:noFill/>
          <a:ln w="63500" cap="flat">
            <a:solidFill>
              <a:srgbClr val="6BC31C"/>
            </a:solidFill>
            <a:prstDash val="solid"/>
            <a:miter lim="800000"/>
            <a:headEnd type="triangle" w="med" len="sm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642915"/>
            <a:endParaRPr lang="en-US" sz="2500">
              <a:solidFill>
                <a:srgbClr val="000000"/>
              </a:solidFill>
              <a:latin typeface="Helvetica Light" charset="0"/>
              <a:ea typeface="ヒラギノ角ゴ ProN W3" charset="0"/>
              <a:cs typeface="ヒラギノ角ゴ ProN W3" charset="0"/>
              <a:sym typeface="Helvetica Light" charset="0"/>
            </a:endParaRPr>
          </a:p>
        </p:txBody>
      </p:sp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62" b="25162"/>
          <a:stretch>
            <a:fillRect/>
          </a:stretch>
        </p:blipFill>
        <p:spPr bwMode="auto">
          <a:xfrm>
            <a:off x="308074" y="3004841"/>
            <a:ext cx="3414490" cy="2261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458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23299"/>
            </a:gs>
            <a:gs pos="100000">
              <a:srgbClr val="161645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/>
          </p:cNvSpPr>
          <p:nvPr/>
        </p:nvSpPr>
        <p:spPr bwMode="auto">
          <a:xfrm>
            <a:off x="0" y="1"/>
            <a:ext cx="9144000" cy="1504652"/>
          </a:xfrm>
          <a:prstGeom prst="rect">
            <a:avLst/>
          </a:prstGeom>
          <a:solidFill>
            <a:srgbClr val="000000"/>
          </a:solidFill>
          <a:ln w="108373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2503" tIns="35715" rIns="62503" bIns="35715"/>
          <a:lstStyle/>
          <a:p>
            <a:pPr algn="ctr" defTabSz="642915">
              <a:spcBef>
                <a:spcPts val="756"/>
              </a:spcBef>
            </a:pPr>
            <a:r>
              <a:rPr lang="en-US" sz="4000" b="1" dirty="0" smtClean="0">
                <a:solidFill>
                  <a:srgbClr val="F2CC1F"/>
                </a:solidFill>
                <a:latin typeface="Arial"/>
                <a:cs typeface="Arial"/>
                <a:sym typeface="Noteworthy Bold" charset="0"/>
              </a:rPr>
              <a:t>Where Was Salvation Found</a:t>
            </a:r>
          </a:p>
          <a:p>
            <a:pPr algn="ctr" defTabSz="642915">
              <a:spcBef>
                <a:spcPts val="756"/>
              </a:spcBef>
            </a:pPr>
            <a:r>
              <a:rPr lang="en-US" sz="4000" b="1" dirty="0" smtClean="0">
                <a:solidFill>
                  <a:srgbClr val="F2CC1F"/>
                </a:solidFill>
                <a:latin typeface="Arial"/>
                <a:cs typeface="Arial"/>
                <a:sym typeface="Noteworthy Bold" charset="0"/>
              </a:rPr>
              <a:t>During </a:t>
            </a:r>
            <a:r>
              <a:rPr lang="en-US" sz="4000" b="1" dirty="0">
                <a:solidFill>
                  <a:srgbClr val="F2CC1F"/>
                </a:solidFill>
                <a:latin typeface="Arial"/>
                <a:cs typeface="Arial"/>
                <a:sym typeface="Noteworthy Bold" charset="0"/>
              </a:rPr>
              <a:t>The Battle Of Jericho?</a:t>
            </a:r>
          </a:p>
        </p:txBody>
      </p:sp>
      <p:grpSp>
        <p:nvGrpSpPr>
          <p:cNvPr id="31748" name="Group 4"/>
          <p:cNvGrpSpPr>
            <a:grpSpLocks/>
          </p:cNvGrpSpPr>
          <p:nvPr/>
        </p:nvGrpSpPr>
        <p:grpSpPr bwMode="auto">
          <a:xfrm>
            <a:off x="4124403" y="5266283"/>
            <a:ext cx="885155" cy="1542604"/>
            <a:chOff x="0" y="0"/>
            <a:chExt cx="793" cy="1382"/>
          </a:xfrm>
        </p:grpSpPr>
        <p:sp>
          <p:nvSpPr>
            <p:cNvPr id="31746" name="Rectangle 2"/>
            <p:cNvSpPr>
              <a:spLocks/>
            </p:cNvSpPr>
            <p:nvPr/>
          </p:nvSpPr>
          <p:spPr bwMode="auto">
            <a:xfrm>
              <a:off x="0" y="0"/>
              <a:ext cx="793" cy="13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defTabSz="642915"/>
              <a:endParaRPr lang="en-US" sz="2500">
                <a:solidFill>
                  <a:srgbClr val="000000"/>
                </a:solidFill>
                <a:latin typeface="Helvetica Light" charset="0"/>
                <a:ea typeface="ヒラギノ角ゴ ProN W3" charset="0"/>
                <a:cs typeface="ヒラギノ角ゴ ProN W3" charset="0"/>
                <a:sym typeface="Helvetica Light" charset="0"/>
              </a:endParaRPr>
            </a:p>
          </p:txBody>
        </p:sp>
        <p:pic>
          <p:nvPicPr>
            <p:cNvPr id="3174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93" cy="1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749" name="Rectangle 5"/>
          <p:cNvSpPr>
            <a:spLocks/>
          </p:cNvSpPr>
          <p:nvPr/>
        </p:nvSpPr>
        <p:spPr bwMode="auto">
          <a:xfrm>
            <a:off x="5289727" y="1673201"/>
            <a:ext cx="3657823" cy="1201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88892" tIns="50795" rIns="88892" bIns="50795" anchor="ctr"/>
          <a:lstStyle/>
          <a:p>
            <a:pPr algn="ctr" defTabSz="642915">
              <a:spcBef>
                <a:spcPts val="1011"/>
              </a:spcBef>
            </a:pPr>
            <a:r>
              <a:rPr lang="en-US" sz="3400" b="1">
                <a:solidFill>
                  <a:srgbClr val="D4D6D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merican Typewriter" charset="0"/>
                <a:cs typeface="American Typewriter" charset="0"/>
                <a:sym typeface="American Typewriter" charset="0"/>
              </a:rPr>
              <a:t>Rahab's House W/ Scarlet Cord</a:t>
            </a:r>
          </a:p>
        </p:txBody>
      </p:sp>
      <p:sp>
        <p:nvSpPr>
          <p:cNvPr id="31750" name="Rectangle 6"/>
          <p:cNvSpPr>
            <a:spLocks/>
          </p:cNvSpPr>
          <p:nvPr/>
        </p:nvSpPr>
        <p:spPr bwMode="auto">
          <a:xfrm>
            <a:off x="186411" y="1597299"/>
            <a:ext cx="3657823" cy="135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88892" tIns="50795" rIns="88892" bIns="50795" anchor="ctr"/>
          <a:lstStyle/>
          <a:p>
            <a:pPr algn="ctr" defTabSz="642915">
              <a:spcBef>
                <a:spcPts val="1011"/>
              </a:spcBef>
            </a:pPr>
            <a:r>
              <a:rPr lang="en-US" sz="4000" b="1">
                <a:solidFill>
                  <a:srgbClr val="D4D6D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merican Typewriter" charset="0"/>
                <a:cs typeface="American Typewriter" charset="0"/>
                <a:sym typeface="American Typewriter" charset="0"/>
              </a:rPr>
              <a:t>Any Other House</a:t>
            </a:r>
          </a:p>
        </p:txBody>
      </p:sp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9" t="22781" r="21919" b="22781"/>
          <a:stretch>
            <a:fillRect/>
          </a:stretch>
        </p:blipFill>
        <p:spPr bwMode="auto">
          <a:xfrm>
            <a:off x="5411391" y="3004841"/>
            <a:ext cx="3414490" cy="2261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Line 8"/>
          <p:cNvSpPr>
            <a:spLocks noChangeShapeType="1"/>
          </p:cNvSpPr>
          <p:nvPr/>
        </p:nvSpPr>
        <p:spPr bwMode="auto">
          <a:xfrm rot="10800000" flipH="1">
            <a:off x="4566419" y="2083968"/>
            <a:ext cx="0" cy="2904381"/>
          </a:xfrm>
          <a:prstGeom prst="line">
            <a:avLst/>
          </a:prstGeom>
          <a:noFill/>
          <a:ln w="63500" cap="flat">
            <a:solidFill>
              <a:srgbClr val="6BC31C"/>
            </a:solidFill>
            <a:prstDash val="solid"/>
            <a:miter lim="800000"/>
            <a:headEnd type="triangle" w="med" len="sm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642915"/>
            <a:endParaRPr lang="en-US" sz="2500">
              <a:solidFill>
                <a:srgbClr val="000000"/>
              </a:solidFill>
              <a:latin typeface="Helvetica Light" charset="0"/>
              <a:ea typeface="ヒラギノ角ゴ ProN W3" charset="0"/>
              <a:cs typeface="ヒラギノ角ゴ ProN W3" charset="0"/>
              <a:sym typeface="Helvetica Light" charset="0"/>
            </a:endParaRPr>
          </a:p>
        </p:txBody>
      </p:sp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" t="8699" r="43115" b="57967"/>
          <a:stretch>
            <a:fillRect/>
          </a:stretch>
        </p:blipFill>
        <p:spPr bwMode="auto">
          <a:xfrm>
            <a:off x="308074" y="3004841"/>
            <a:ext cx="3414490" cy="2261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609859"/>
      </p:ext>
    </p:extLst>
  </p:cSld>
  <p:clrMapOvr>
    <a:masterClrMapping/>
  </p:clrMapOvr>
  <p:transition xmlns:p14="http://schemas.microsoft.com/office/powerpoint/2010/main" spd="med">
    <p:cover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23299"/>
            </a:gs>
            <a:gs pos="100000">
              <a:srgbClr val="161645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/>
          </p:cNvSpPr>
          <p:nvPr/>
        </p:nvSpPr>
        <p:spPr bwMode="auto">
          <a:xfrm>
            <a:off x="0" y="2"/>
            <a:ext cx="9144000" cy="1041399"/>
          </a:xfrm>
          <a:prstGeom prst="rect">
            <a:avLst/>
          </a:prstGeom>
          <a:solidFill>
            <a:srgbClr val="000000"/>
          </a:solidFill>
          <a:ln w="108373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2503" tIns="35715" rIns="62503" bIns="35715"/>
          <a:lstStyle/>
          <a:p>
            <a:pPr algn="ctr" defTabSz="642915">
              <a:spcBef>
                <a:spcPts val="756"/>
              </a:spcBef>
            </a:pPr>
            <a:r>
              <a:rPr lang="en-US" sz="4000" b="1" dirty="0" smtClean="0">
                <a:solidFill>
                  <a:srgbClr val="F2CC1F"/>
                </a:solidFill>
                <a:latin typeface="Arial"/>
                <a:cs typeface="Arial"/>
                <a:sym typeface="Noteworthy Bold" charset="0"/>
              </a:rPr>
              <a:t>Where Would You Rather Be Found?</a:t>
            </a:r>
          </a:p>
        </p:txBody>
      </p:sp>
      <p:grpSp>
        <p:nvGrpSpPr>
          <p:cNvPr id="28676" name="Group 4"/>
          <p:cNvGrpSpPr>
            <a:grpSpLocks/>
          </p:cNvGrpSpPr>
          <p:nvPr/>
        </p:nvGrpSpPr>
        <p:grpSpPr bwMode="auto">
          <a:xfrm>
            <a:off x="4124403" y="5266283"/>
            <a:ext cx="885155" cy="1542604"/>
            <a:chOff x="0" y="0"/>
            <a:chExt cx="793" cy="1382"/>
          </a:xfrm>
        </p:grpSpPr>
        <p:sp>
          <p:nvSpPr>
            <p:cNvPr id="28674" name="Rectangle 2"/>
            <p:cNvSpPr>
              <a:spLocks/>
            </p:cNvSpPr>
            <p:nvPr/>
          </p:nvSpPr>
          <p:spPr bwMode="auto">
            <a:xfrm>
              <a:off x="0" y="0"/>
              <a:ext cx="793" cy="13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defTabSz="642915"/>
              <a:endParaRPr lang="en-US" sz="2500">
                <a:solidFill>
                  <a:srgbClr val="000000"/>
                </a:solidFill>
                <a:latin typeface="Helvetica Light" charset="0"/>
                <a:ea typeface="ヒラギノ角ゴ ProN W3" charset="0"/>
                <a:cs typeface="ヒラギノ角ゴ ProN W3" charset="0"/>
                <a:sym typeface="Helvetica Light" charset="0"/>
              </a:endParaRPr>
            </a:p>
          </p:txBody>
        </p:sp>
        <p:pic>
          <p:nvPicPr>
            <p:cNvPr id="2867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93" cy="1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677" name="Rectangle 5"/>
          <p:cNvSpPr>
            <a:spLocks/>
          </p:cNvSpPr>
          <p:nvPr/>
        </p:nvSpPr>
        <p:spPr bwMode="auto">
          <a:xfrm>
            <a:off x="5289727" y="1419822"/>
            <a:ext cx="3657823" cy="1351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88892" tIns="50795" rIns="88892" bIns="50795"/>
          <a:lstStyle/>
          <a:p>
            <a:pPr algn="ctr" defTabSz="642915">
              <a:spcBef>
                <a:spcPts val="1011"/>
              </a:spcBef>
            </a:pPr>
            <a:r>
              <a:rPr lang="en-US" sz="4000" b="1">
                <a:solidFill>
                  <a:srgbClr val="D4D6D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merican Typewriter" charset="0"/>
                <a:cs typeface="American Typewriter" charset="0"/>
                <a:sym typeface="American Typewriter" charset="0"/>
              </a:rPr>
              <a:t>House Built On The  Rock</a:t>
            </a:r>
          </a:p>
        </p:txBody>
      </p:sp>
      <p:sp>
        <p:nvSpPr>
          <p:cNvPr id="28678" name="Rectangle 6"/>
          <p:cNvSpPr>
            <a:spLocks/>
          </p:cNvSpPr>
          <p:nvPr/>
        </p:nvSpPr>
        <p:spPr bwMode="auto">
          <a:xfrm>
            <a:off x="186411" y="1419822"/>
            <a:ext cx="3657823" cy="1351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88892" tIns="50795" rIns="88892" bIns="50795"/>
          <a:lstStyle/>
          <a:p>
            <a:pPr algn="ctr" defTabSz="642915">
              <a:spcBef>
                <a:spcPts val="1011"/>
              </a:spcBef>
            </a:pPr>
            <a:r>
              <a:rPr lang="en-US" sz="4000" b="1">
                <a:solidFill>
                  <a:srgbClr val="D4D6D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merican Typewriter" charset="0"/>
                <a:cs typeface="American Typewriter" charset="0"/>
                <a:sym typeface="American Typewriter" charset="0"/>
              </a:rPr>
              <a:t>House Built On The  Sand</a:t>
            </a:r>
          </a:p>
        </p:txBody>
      </p:sp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391" y="3004841"/>
            <a:ext cx="3414490" cy="2261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Line 8"/>
          <p:cNvSpPr>
            <a:spLocks noChangeShapeType="1"/>
          </p:cNvSpPr>
          <p:nvPr/>
        </p:nvSpPr>
        <p:spPr bwMode="auto">
          <a:xfrm rot="10800000" flipH="1">
            <a:off x="4566419" y="2083968"/>
            <a:ext cx="0" cy="2904381"/>
          </a:xfrm>
          <a:prstGeom prst="line">
            <a:avLst/>
          </a:prstGeom>
          <a:noFill/>
          <a:ln w="63500" cap="flat">
            <a:solidFill>
              <a:srgbClr val="6BC31C"/>
            </a:solidFill>
            <a:prstDash val="solid"/>
            <a:miter lim="800000"/>
            <a:headEnd type="triangle" w="med" len="sm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642915"/>
            <a:endParaRPr lang="en-US" sz="2500">
              <a:solidFill>
                <a:srgbClr val="000000"/>
              </a:solidFill>
              <a:latin typeface="Helvetica Light" charset="0"/>
              <a:ea typeface="ヒラギノ角ゴ ProN W3" charset="0"/>
              <a:cs typeface="ヒラギノ角ゴ ProN W3" charset="0"/>
              <a:sym typeface="Helvetica Light" charset="0"/>
            </a:endParaRPr>
          </a:p>
        </p:txBody>
      </p:sp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1" t="6168" r="5841" b="6168"/>
          <a:stretch>
            <a:fillRect/>
          </a:stretch>
        </p:blipFill>
        <p:spPr bwMode="auto">
          <a:xfrm>
            <a:off x="308074" y="3004841"/>
            <a:ext cx="3414490" cy="2261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797829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631216"/>
          </a:xfrm>
          <a:prstGeom prst="rect">
            <a:avLst/>
          </a:prstGeom>
          <a:solidFill>
            <a:schemeClr val="tx1"/>
          </a:solidFill>
          <a:ln w="762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FF00"/>
                </a:solidFill>
                <a:effectDag name="">
                  <a:cont type="tree" name="">
                    <a:effect ref="fillLine"/>
                    <a:outerShdw dist="38100" dir="13500000" algn="br">
                      <a:srgbClr val="7F7FE5"/>
                    </a:outerShdw>
                  </a:cont>
                  <a:cont type="tree" name="">
                    <a:effect ref="fillLine"/>
                    <a:outerShdw dist="38100" dir="2700000" algn="tl">
                      <a:srgbClr val="1E1E5B"/>
                    </a:outerShdw>
                  </a:cont>
                  <a:effect ref="fillLine"/>
                </a:effectDag>
                <a:latin typeface="Arial"/>
              </a:rPr>
              <a:t>Where Can Salvation 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FF00"/>
                </a:solidFill>
                <a:effectDag name="">
                  <a:cont type="tree" name="">
                    <a:effect ref="fillLine"/>
                    <a:outerShdw dist="38100" dir="13500000" algn="br">
                      <a:srgbClr val="7F7FE5"/>
                    </a:outerShdw>
                  </a:cont>
                  <a:cont type="tree" name="">
                    <a:effect ref="fillLine"/>
                    <a:outerShdw dist="38100" dir="2700000" algn="tl">
                      <a:srgbClr val="1E1E5B"/>
                    </a:outerShdw>
                  </a:cont>
                  <a:effect ref="fillLine"/>
                </a:effectDag>
                <a:latin typeface="Arial"/>
              </a:rPr>
              <a:t>Be Found Today?</a:t>
            </a:r>
            <a:endParaRPr lang="en-US" sz="4000" dirty="0">
              <a:solidFill>
                <a:srgbClr val="FFFF00"/>
              </a:solidFill>
              <a:latin typeface="Arial"/>
            </a:endParaRPr>
          </a:p>
        </p:txBody>
      </p:sp>
      <p:sp>
        <p:nvSpPr>
          <p:cNvPr id="57347" name="Oval 6"/>
          <p:cNvSpPr>
            <a:spLocks noChangeArrowheads="1"/>
          </p:cNvSpPr>
          <p:nvPr/>
        </p:nvSpPr>
        <p:spPr bwMode="auto">
          <a:xfrm>
            <a:off x="4864100" y="2057400"/>
            <a:ext cx="3962400" cy="3733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57349" name="Picture 12" descr="stick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2" y="4800600"/>
            <a:ext cx="885825" cy="154305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254000" y="1917700"/>
            <a:ext cx="2997200" cy="264721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378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solidFill>
            <a:schemeClr val="tx1"/>
          </a:solidFill>
          <a:ln w="762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7F7FE5"/>
                    </a:outerShdw>
                  </a:cont>
                  <a:cont type="tree" name="">
                    <a:effect ref="fillLine"/>
                    <a:outerShdw dist="38100" dir="2700000" algn="tl">
                      <a:srgbClr val="1E1E5B"/>
                    </a:outerShdw>
                  </a:cont>
                  <a:effect ref="fillLine"/>
                </a:effectDag>
                <a:latin typeface="Arial"/>
              </a:rPr>
              <a:t>Is One </a:t>
            </a:r>
            <a:r>
              <a:rPr lang="en-US" sz="4000" b="1" dirty="0" smtClean="0">
                <a:solidFill>
                  <a:srgbClr val="FFFF00"/>
                </a:solidFill>
                <a:effectDag name="">
                  <a:cont type="tree" name="">
                    <a:effect ref="fillLine"/>
                    <a:outerShdw dist="38100" dir="13500000" algn="br">
                      <a:srgbClr val="7F7FE5"/>
                    </a:outerShdw>
                  </a:cont>
                  <a:cont type="tree" name="">
                    <a:effect ref="fillLine"/>
                    <a:outerShdw dist="38100" dir="2700000" algn="tl">
                      <a:srgbClr val="1E1E5B"/>
                    </a:outerShdw>
                  </a:cont>
                  <a:effect ref="fillLine"/>
                </a:effectDag>
                <a:latin typeface="Arial"/>
              </a:rPr>
              <a:t>Church</a:t>
            </a:r>
            <a:r>
              <a:rPr lang="en-US" sz="4000" b="1" dirty="0" smtClean="0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7F7FE5"/>
                    </a:outerShdw>
                  </a:cont>
                  <a:cont type="tree" name="">
                    <a:effect ref="fillLine"/>
                    <a:outerShdw dist="38100" dir="2700000" algn="tl">
                      <a:srgbClr val="1E1E5B"/>
                    </a:outerShdw>
                  </a:cont>
                  <a:effect ref="fillLine"/>
                </a:effectDag>
                <a:latin typeface="Arial"/>
              </a:rPr>
              <a:t> As Good As Another?</a:t>
            </a:r>
            <a:endParaRPr lang="en-US" sz="4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347" name="Oval 6"/>
          <p:cNvSpPr>
            <a:spLocks noChangeArrowheads="1"/>
          </p:cNvSpPr>
          <p:nvPr/>
        </p:nvSpPr>
        <p:spPr bwMode="auto">
          <a:xfrm>
            <a:off x="4762500" y="1701800"/>
            <a:ext cx="3962400" cy="3733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57349" name="Picture 12" descr="stick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2" y="4800600"/>
            <a:ext cx="885825" cy="154305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254000" y="1104900"/>
            <a:ext cx="2997200" cy="264721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10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12510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FFFF"/>
                </a:solidFill>
                <a:ea typeface="+mj-ea"/>
                <a:cs typeface="+mj-cs"/>
              </a:rPr>
              <a:t>The Church Is </a:t>
            </a:r>
            <a:br>
              <a:rPr lang="en-US" b="1" dirty="0" smtClean="0">
                <a:solidFill>
                  <a:srgbClr val="FFFFFF"/>
                </a:solidFill>
                <a:ea typeface="+mj-ea"/>
                <a:cs typeface="+mj-cs"/>
              </a:rPr>
            </a:br>
            <a:r>
              <a:rPr lang="en-US" b="1" dirty="0" smtClean="0">
                <a:solidFill>
                  <a:srgbClr val="FFFFFF"/>
                </a:solidFill>
                <a:ea typeface="+mj-ea"/>
                <a:cs typeface="+mj-cs"/>
              </a:rPr>
              <a:t>The House Of God</a:t>
            </a:r>
            <a:endParaRPr lang="en-US" b="1" dirty="0">
              <a:solidFill>
                <a:srgbClr val="FFFFFF"/>
              </a:solidFill>
              <a:ea typeface="+mj-ea"/>
              <a:cs typeface="+mj-cs"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624387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u="sng" dirty="0">
                <a:latin typeface="Corbel" charset="0"/>
                <a:ea typeface="ＭＳ Ｐゴシック" charset="0"/>
                <a:cs typeface="ＭＳ Ｐゴシック" charset="0"/>
              </a:rPr>
              <a:t>Matthew 16:18</a:t>
            </a:r>
          </a:p>
          <a:p>
            <a:pPr eaLnBrk="1" hangingPunct="1">
              <a:lnSpc>
                <a:spcPct val="90000"/>
              </a:lnSpc>
            </a:pPr>
            <a:endParaRPr lang="en-US" b="1" dirty="0">
              <a:latin typeface="Corbe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baseline="30000" dirty="0">
                <a:latin typeface="Corbel" charset="0"/>
                <a:ea typeface="ＭＳ Ｐゴシック" charset="0"/>
                <a:cs typeface="ＭＳ Ｐゴシック" charset="0"/>
              </a:rPr>
              <a:t>18</a:t>
            </a:r>
            <a:r>
              <a:rPr lang="en-US" b="1" dirty="0">
                <a:latin typeface="Corbel" charset="0"/>
                <a:ea typeface="ＭＳ Ｐゴシック" charset="0"/>
                <a:cs typeface="ＭＳ Ｐゴシック" charset="0"/>
              </a:rPr>
              <a:t> And I say also unto thee, That thou art Peter, and upon this rock </a:t>
            </a:r>
            <a:r>
              <a:rPr lang="en-US" b="1" dirty="0">
                <a:solidFill>
                  <a:srgbClr val="FF0000"/>
                </a:solidFill>
                <a:latin typeface="Corbel" charset="0"/>
                <a:ea typeface="ＭＳ Ｐゴシック" charset="0"/>
                <a:cs typeface="ＭＳ Ｐゴシック" charset="0"/>
              </a:rPr>
              <a:t>I will build my church</a:t>
            </a:r>
            <a:r>
              <a:rPr lang="en-US" b="1" dirty="0">
                <a:latin typeface="Corbel" charset="0"/>
                <a:ea typeface="ＭＳ Ｐゴシック" charset="0"/>
                <a:cs typeface="ＭＳ Ｐゴシック" charset="0"/>
              </a:rPr>
              <a:t>; and the gates of hell shall not prevail against it..</a:t>
            </a:r>
          </a:p>
          <a:p>
            <a:pPr eaLnBrk="1" hangingPunct="1">
              <a:lnSpc>
                <a:spcPct val="90000"/>
              </a:lnSpc>
              <a:buFont typeface="Wingdings 2" charset="0"/>
              <a:buNone/>
            </a:pPr>
            <a:endParaRPr lang="en-US" b="1" dirty="0">
              <a:latin typeface="Corbe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624387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u="sng" dirty="0">
                <a:latin typeface="Corbel" charset="0"/>
                <a:ea typeface="ＭＳ Ｐゴシック" charset="0"/>
                <a:cs typeface="ＭＳ Ｐゴシック" charset="0"/>
              </a:rPr>
              <a:t>1 Timothy 3:15</a:t>
            </a:r>
          </a:p>
          <a:p>
            <a:pPr eaLnBrk="1" hangingPunct="1">
              <a:lnSpc>
                <a:spcPct val="90000"/>
              </a:lnSpc>
            </a:pPr>
            <a:endParaRPr lang="en-US" b="1" u="sng" dirty="0">
              <a:latin typeface="Corbe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dirty="0">
                <a:latin typeface="Corbel" charset="0"/>
                <a:ea typeface="ＭＳ Ｐゴシック" charset="0"/>
                <a:cs typeface="ＭＳ Ｐゴシック" charset="0"/>
              </a:rPr>
              <a:t>But if I tarry long, that thou mayest know how thou </a:t>
            </a:r>
            <a:r>
              <a:rPr lang="en-US" b="1" dirty="0" err="1">
                <a:latin typeface="Corbel" charset="0"/>
                <a:ea typeface="ＭＳ Ｐゴシック" charset="0"/>
                <a:cs typeface="ＭＳ Ｐゴシック" charset="0"/>
              </a:rPr>
              <a:t>oughtest</a:t>
            </a:r>
            <a:r>
              <a:rPr lang="en-US" b="1" dirty="0">
                <a:latin typeface="Corbel" charset="0"/>
                <a:ea typeface="ＭＳ Ｐゴシック" charset="0"/>
                <a:cs typeface="ＭＳ Ｐゴシック" charset="0"/>
              </a:rPr>
              <a:t> to behave thyself in </a:t>
            </a:r>
            <a:r>
              <a:rPr lang="en-US" b="1" dirty="0">
                <a:solidFill>
                  <a:srgbClr val="FF0000"/>
                </a:solidFill>
                <a:latin typeface="Corbel" charset="0"/>
                <a:ea typeface="ＭＳ Ｐゴシック" charset="0"/>
                <a:cs typeface="ＭＳ Ｐゴシック" charset="0"/>
              </a:rPr>
              <a:t>the house of God, which is the church of the living God</a:t>
            </a:r>
            <a:r>
              <a:rPr lang="en-US" b="1" dirty="0">
                <a:latin typeface="Corbel" charset="0"/>
                <a:ea typeface="ＭＳ Ｐゴシック" charset="0"/>
                <a:cs typeface="ＭＳ Ｐゴシック" charset="0"/>
              </a:rPr>
              <a:t>, the pillar and ground of the truth.</a:t>
            </a:r>
          </a:p>
          <a:p>
            <a:pPr eaLnBrk="1" hangingPunct="1">
              <a:lnSpc>
                <a:spcPct val="90000"/>
              </a:lnSpc>
            </a:pPr>
            <a:endParaRPr lang="en-US" b="1" u="sng" dirty="0">
              <a:latin typeface="Corbe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838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470025"/>
          </a:xfrm>
        </p:spPr>
        <p:txBody>
          <a:bodyPr/>
          <a:lstStyle/>
          <a:p>
            <a:pPr eaLnBrk="1" hangingPunct="1"/>
            <a:r>
              <a:rPr lang="en-US" b="1">
                <a:latin typeface="Calibri" charset="0"/>
              </a:rPr>
              <a:t>The </a:t>
            </a:r>
            <a:r>
              <a:rPr lang="en-US" b="1">
                <a:solidFill>
                  <a:srgbClr val="FF0000"/>
                </a:solidFill>
                <a:latin typeface="Calibri" charset="0"/>
              </a:rPr>
              <a:t>What</a:t>
            </a:r>
            <a:r>
              <a:rPr lang="en-US" b="1">
                <a:latin typeface="Calibri" charset="0"/>
              </a:rPr>
              <a:t> And </a:t>
            </a:r>
            <a:r>
              <a:rPr lang="en-US" b="1">
                <a:solidFill>
                  <a:srgbClr val="3366FF"/>
                </a:solidFill>
                <a:latin typeface="Calibri" charset="0"/>
              </a:rPr>
              <a:t>When</a:t>
            </a:r>
            <a:r>
              <a:rPr lang="en-US" b="1">
                <a:latin typeface="Calibri" charset="0"/>
              </a:rPr>
              <a:t> </a:t>
            </a:r>
            <a:br>
              <a:rPr lang="en-US" b="1">
                <a:latin typeface="Calibri" charset="0"/>
              </a:rPr>
            </a:br>
            <a:r>
              <a:rPr lang="en-US" b="1">
                <a:latin typeface="Calibri" charset="0"/>
              </a:rPr>
              <a:t>Of Salvation?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1470025"/>
          <a:ext cx="9144000" cy="528637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048000"/>
                <a:gridCol w="3048000"/>
                <a:gridCol w="3048000"/>
              </a:tblGrid>
              <a:tr h="1271516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WHAT?</a:t>
                      </a:r>
                      <a:endParaRPr lang="en-US" sz="4400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smtClean="0"/>
                        <a:t>WHEN?</a:t>
                      </a:r>
                    </a:p>
                    <a:p>
                      <a:pPr algn="ctr"/>
                      <a:endParaRPr lang="en-US" sz="2800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</a:tr>
              <a:tr h="1371672"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Remission </a:t>
                      </a:r>
                    </a:p>
                    <a:p>
                      <a:pPr algn="ctr"/>
                      <a:r>
                        <a:rPr lang="en-US" sz="4000" b="1" dirty="0" smtClean="0"/>
                        <a:t>of Sins</a:t>
                      </a:r>
                      <a:endParaRPr lang="en-US" sz="40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</a:tr>
              <a:tr h="1371672"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</a:tr>
              <a:tr h="1271516"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solidFill>
            <a:schemeClr val="tx1"/>
          </a:solidFill>
          <a:ln w="762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7F7FE5"/>
                    </a:outerShdw>
                  </a:cont>
                  <a:cont type="tree" name="">
                    <a:effect ref="fillLine"/>
                    <a:outerShdw dist="38100" dir="2700000" algn="tl">
                      <a:srgbClr val="1E1E5B"/>
                    </a:outerShdw>
                  </a:cont>
                  <a:effect ref="fillLine"/>
                </a:effectDag>
                <a:latin typeface="Arial"/>
              </a:rPr>
              <a:t>Is One </a:t>
            </a:r>
            <a:r>
              <a:rPr lang="en-US" sz="4000" b="1" dirty="0" smtClean="0">
                <a:solidFill>
                  <a:srgbClr val="FFFF00"/>
                </a:solidFill>
                <a:effectDag name="">
                  <a:cont type="tree" name="">
                    <a:effect ref="fillLine"/>
                    <a:outerShdw dist="38100" dir="13500000" algn="br">
                      <a:srgbClr val="7F7FE5"/>
                    </a:outerShdw>
                  </a:cont>
                  <a:cont type="tree" name="">
                    <a:effect ref="fillLine"/>
                    <a:outerShdw dist="38100" dir="2700000" algn="tl">
                      <a:srgbClr val="1E1E5B"/>
                    </a:outerShdw>
                  </a:cont>
                  <a:effect ref="fillLine"/>
                </a:effectDag>
                <a:latin typeface="Arial"/>
              </a:rPr>
              <a:t>House</a:t>
            </a:r>
            <a:r>
              <a:rPr lang="en-US" sz="4000" b="1" dirty="0" smtClean="0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7F7FE5"/>
                    </a:outerShdw>
                  </a:cont>
                  <a:cont type="tree" name="">
                    <a:effect ref="fillLine"/>
                    <a:outerShdw dist="38100" dir="2700000" algn="tl">
                      <a:srgbClr val="1E1E5B"/>
                    </a:outerShdw>
                  </a:cont>
                  <a:effect ref="fillLine"/>
                </a:effectDag>
                <a:latin typeface="Arial"/>
              </a:rPr>
              <a:t> As Good As Another?</a:t>
            </a:r>
            <a:endParaRPr lang="en-US" sz="4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347" name="Oval 6"/>
          <p:cNvSpPr>
            <a:spLocks noChangeArrowheads="1"/>
          </p:cNvSpPr>
          <p:nvPr/>
        </p:nvSpPr>
        <p:spPr bwMode="auto">
          <a:xfrm>
            <a:off x="4762500" y="1701800"/>
            <a:ext cx="3962400" cy="3733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57349" name="Picture 12" descr="stick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2" y="4800600"/>
            <a:ext cx="885825" cy="154305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254000" y="1104900"/>
            <a:ext cx="2997200" cy="264721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718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23299"/>
            </a:gs>
            <a:gs pos="100000">
              <a:srgbClr val="161645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/>
          </p:cNvSpPr>
          <p:nvPr/>
        </p:nvSpPr>
        <p:spPr bwMode="auto">
          <a:xfrm>
            <a:off x="0" y="1"/>
            <a:ext cx="9144000" cy="1799332"/>
          </a:xfrm>
          <a:prstGeom prst="rect">
            <a:avLst/>
          </a:prstGeom>
          <a:solidFill>
            <a:srgbClr val="000000"/>
          </a:solidFill>
          <a:ln w="108373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2503" tIns="35715" rIns="62503" bIns="35715"/>
          <a:lstStyle/>
          <a:p>
            <a:pPr algn="ctr" defTabSz="642915">
              <a:spcBef>
                <a:spcPts val="756"/>
              </a:spcBef>
            </a:pPr>
            <a:r>
              <a:rPr lang="en-US" sz="4600" i="1">
                <a:solidFill>
                  <a:srgbClr val="6BC31C"/>
                </a:solidFill>
                <a:latin typeface="Futura" charset="0"/>
                <a:cs typeface="Futura" charset="0"/>
                <a:sym typeface="Futura" charset="0"/>
              </a:rPr>
              <a:t>Is One House</a:t>
            </a:r>
          </a:p>
          <a:p>
            <a:pPr algn="ctr" defTabSz="642915">
              <a:spcBef>
                <a:spcPts val="756"/>
              </a:spcBef>
            </a:pPr>
            <a:r>
              <a:rPr lang="en-US" sz="4600" i="1">
                <a:solidFill>
                  <a:srgbClr val="6BC31C"/>
                </a:solidFill>
                <a:latin typeface="Futura" charset="0"/>
                <a:cs typeface="Futura" charset="0"/>
                <a:sym typeface="Futura" charset="0"/>
              </a:rPr>
              <a:t>As Good As Another?</a:t>
            </a:r>
          </a:p>
        </p:txBody>
      </p:sp>
      <p:grpSp>
        <p:nvGrpSpPr>
          <p:cNvPr id="27652" name="Group 4"/>
          <p:cNvGrpSpPr>
            <a:grpSpLocks/>
          </p:cNvGrpSpPr>
          <p:nvPr/>
        </p:nvGrpSpPr>
        <p:grpSpPr bwMode="auto">
          <a:xfrm>
            <a:off x="4145607" y="5216057"/>
            <a:ext cx="885156" cy="1543719"/>
            <a:chOff x="0" y="0"/>
            <a:chExt cx="793" cy="1382"/>
          </a:xfrm>
        </p:grpSpPr>
        <p:sp>
          <p:nvSpPr>
            <p:cNvPr id="27650" name="Rectangle 2"/>
            <p:cNvSpPr>
              <a:spLocks/>
            </p:cNvSpPr>
            <p:nvPr/>
          </p:nvSpPr>
          <p:spPr bwMode="auto">
            <a:xfrm>
              <a:off x="0" y="0"/>
              <a:ext cx="793" cy="13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defTabSz="642915"/>
              <a:endParaRPr lang="en-US" sz="2500">
                <a:solidFill>
                  <a:srgbClr val="000000"/>
                </a:solidFill>
                <a:latin typeface="Helvetica Light" charset="0"/>
                <a:ea typeface="ヒラギノ角ゴ ProN W3" charset="0"/>
                <a:cs typeface="ヒラギノ角ゴ ProN W3" charset="0"/>
                <a:sym typeface="Helvetica Light" charset="0"/>
              </a:endParaRPr>
            </a:p>
          </p:txBody>
        </p:sp>
        <p:pic>
          <p:nvPicPr>
            <p:cNvPr id="2765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93" cy="1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0" b="7610"/>
          <a:stretch>
            <a:fillRect/>
          </a:stretch>
        </p:blipFill>
        <p:spPr bwMode="auto">
          <a:xfrm>
            <a:off x="4678042" y="2138660"/>
            <a:ext cx="4181326" cy="276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3616"/>
          <a:stretch>
            <a:fillRect/>
          </a:stretch>
        </p:blipFill>
        <p:spPr bwMode="auto">
          <a:xfrm>
            <a:off x="274591" y="2138660"/>
            <a:ext cx="4182443" cy="276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438142"/>
      </p:ext>
    </p:extLst>
  </p:cSld>
  <p:clrMapOvr>
    <a:masterClrMapping/>
  </p:clrMapOvr>
  <p:transition xmlns:p14="http://schemas.microsoft.com/office/powerpoint/2010/main" spd="med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23299"/>
            </a:gs>
            <a:gs pos="100000">
              <a:srgbClr val="161645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/>
          </p:cNvSpPr>
          <p:nvPr/>
        </p:nvSpPr>
        <p:spPr bwMode="auto">
          <a:xfrm>
            <a:off x="0" y="2"/>
            <a:ext cx="9144000" cy="1041399"/>
          </a:xfrm>
          <a:prstGeom prst="rect">
            <a:avLst/>
          </a:prstGeom>
          <a:solidFill>
            <a:srgbClr val="000000"/>
          </a:solidFill>
          <a:ln w="108373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2503" tIns="35715" rIns="62503" bIns="35715"/>
          <a:lstStyle/>
          <a:p>
            <a:pPr algn="ctr" defTabSz="642915">
              <a:spcBef>
                <a:spcPts val="756"/>
              </a:spcBef>
            </a:pPr>
            <a:r>
              <a:rPr lang="en-US" sz="4000" b="1" dirty="0">
                <a:solidFill>
                  <a:srgbClr val="F2CC1F"/>
                </a:solidFill>
                <a:latin typeface="Arial"/>
                <a:cs typeface="Arial"/>
                <a:sym typeface="Noteworthy Bold" charset="0"/>
              </a:rPr>
              <a:t>Is One House As Good As Another</a:t>
            </a:r>
            <a:r>
              <a:rPr lang="en-US" sz="4000" b="1" dirty="0" smtClean="0">
                <a:solidFill>
                  <a:srgbClr val="F2CC1F"/>
                </a:solidFill>
                <a:latin typeface="Arial"/>
                <a:cs typeface="Arial"/>
                <a:sym typeface="Noteworthy Bold" charset="0"/>
              </a:rPr>
              <a:t>?</a:t>
            </a:r>
          </a:p>
        </p:txBody>
      </p:sp>
      <p:grpSp>
        <p:nvGrpSpPr>
          <p:cNvPr id="28676" name="Group 4"/>
          <p:cNvGrpSpPr>
            <a:grpSpLocks/>
          </p:cNvGrpSpPr>
          <p:nvPr/>
        </p:nvGrpSpPr>
        <p:grpSpPr bwMode="auto">
          <a:xfrm>
            <a:off x="4124403" y="5266283"/>
            <a:ext cx="885155" cy="1542604"/>
            <a:chOff x="0" y="0"/>
            <a:chExt cx="793" cy="1382"/>
          </a:xfrm>
        </p:grpSpPr>
        <p:sp>
          <p:nvSpPr>
            <p:cNvPr id="28674" name="Rectangle 2"/>
            <p:cNvSpPr>
              <a:spLocks/>
            </p:cNvSpPr>
            <p:nvPr/>
          </p:nvSpPr>
          <p:spPr bwMode="auto">
            <a:xfrm>
              <a:off x="0" y="0"/>
              <a:ext cx="793" cy="13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defTabSz="642915"/>
              <a:endParaRPr lang="en-US" sz="2500">
                <a:solidFill>
                  <a:srgbClr val="000000"/>
                </a:solidFill>
                <a:latin typeface="Helvetica Light" charset="0"/>
                <a:ea typeface="ヒラギノ角ゴ ProN W3" charset="0"/>
                <a:cs typeface="ヒラギノ角ゴ ProN W3" charset="0"/>
                <a:sym typeface="Helvetica Light" charset="0"/>
              </a:endParaRPr>
            </a:p>
          </p:txBody>
        </p:sp>
        <p:pic>
          <p:nvPicPr>
            <p:cNvPr id="2867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93" cy="1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677" name="Rectangle 5"/>
          <p:cNvSpPr>
            <a:spLocks/>
          </p:cNvSpPr>
          <p:nvPr/>
        </p:nvSpPr>
        <p:spPr bwMode="auto">
          <a:xfrm>
            <a:off x="5289727" y="1419822"/>
            <a:ext cx="3657823" cy="1351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88892" tIns="50795" rIns="88892" bIns="50795"/>
          <a:lstStyle/>
          <a:p>
            <a:pPr algn="ctr" defTabSz="642915">
              <a:spcBef>
                <a:spcPts val="1011"/>
              </a:spcBef>
            </a:pPr>
            <a:r>
              <a:rPr lang="en-US" sz="4000" b="1">
                <a:solidFill>
                  <a:srgbClr val="D4D6D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merican Typewriter" charset="0"/>
                <a:cs typeface="American Typewriter" charset="0"/>
                <a:sym typeface="American Typewriter" charset="0"/>
              </a:rPr>
              <a:t>House Built On The  Rock</a:t>
            </a:r>
          </a:p>
        </p:txBody>
      </p:sp>
      <p:sp>
        <p:nvSpPr>
          <p:cNvPr id="28678" name="Rectangle 6"/>
          <p:cNvSpPr>
            <a:spLocks/>
          </p:cNvSpPr>
          <p:nvPr/>
        </p:nvSpPr>
        <p:spPr bwMode="auto">
          <a:xfrm>
            <a:off x="186411" y="1419822"/>
            <a:ext cx="3657823" cy="1351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88892" tIns="50795" rIns="88892" bIns="50795"/>
          <a:lstStyle/>
          <a:p>
            <a:pPr algn="ctr" defTabSz="642915">
              <a:spcBef>
                <a:spcPts val="1011"/>
              </a:spcBef>
            </a:pPr>
            <a:r>
              <a:rPr lang="en-US" sz="4000" b="1">
                <a:solidFill>
                  <a:srgbClr val="D4D6D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merican Typewriter" charset="0"/>
                <a:cs typeface="American Typewriter" charset="0"/>
                <a:sym typeface="American Typewriter" charset="0"/>
              </a:rPr>
              <a:t>House Built On The  Sand</a:t>
            </a:r>
          </a:p>
        </p:txBody>
      </p:sp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391" y="3004841"/>
            <a:ext cx="3414490" cy="2261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Line 8"/>
          <p:cNvSpPr>
            <a:spLocks noChangeShapeType="1"/>
          </p:cNvSpPr>
          <p:nvPr/>
        </p:nvSpPr>
        <p:spPr bwMode="auto">
          <a:xfrm rot="10800000" flipH="1">
            <a:off x="4566419" y="2083968"/>
            <a:ext cx="0" cy="2904381"/>
          </a:xfrm>
          <a:prstGeom prst="line">
            <a:avLst/>
          </a:prstGeom>
          <a:noFill/>
          <a:ln w="63500" cap="flat">
            <a:solidFill>
              <a:srgbClr val="6BC31C"/>
            </a:solidFill>
            <a:prstDash val="solid"/>
            <a:miter lim="800000"/>
            <a:headEnd type="triangle" w="med" len="sm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642915"/>
            <a:endParaRPr lang="en-US" sz="2500">
              <a:solidFill>
                <a:srgbClr val="000000"/>
              </a:solidFill>
              <a:latin typeface="Helvetica Light" charset="0"/>
              <a:ea typeface="ヒラギノ角ゴ ProN W3" charset="0"/>
              <a:cs typeface="ヒラギノ角ゴ ProN W3" charset="0"/>
              <a:sym typeface="Helvetica Light" charset="0"/>
            </a:endParaRPr>
          </a:p>
        </p:txBody>
      </p:sp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1" t="6168" r="5841" b="6168"/>
          <a:stretch>
            <a:fillRect/>
          </a:stretch>
        </p:blipFill>
        <p:spPr bwMode="auto">
          <a:xfrm>
            <a:off x="308074" y="3004841"/>
            <a:ext cx="3414490" cy="2261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796923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23299"/>
            </a:gs>
            <a:gs pos="100000">
              <a:srgbClr val="161645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/>
          </p:cNvSpPr>
          <p:nvPr/>
        </p:nvSpPr>
        <p:spPr bwMode="auto">
          <a:xfrm>
            <a:off x="0" y="1"/>
            <a:ext cx="9144000" cy="1504652"/>
          </a:xfrm>
          <a:prstGeom prst="rect">
            <a:avLst/>
          </a:prstGeom>
          <a:solidFill>
            <a:srgbClr val="000000"/>
          </a:solidFill>
          <a:ln w="108373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2503" tIns="35715" rIns="62503" bIns="35715"/>
          <a:lstStyle/>
          <a:p>
            <a:pPr algn="ctr" defTabSz="642915">
              <a:spcBef>
                <a:spcPts val="756"/>
              </a:spcBef>
            </a:pPr>
            <a:r>
              <a:rPr lang="en-US" sz="4000" b="1" dirty="0">
                <a:solidFill>
                  <a:srgbClr val="F2CC1F"/>
                </a:solidFill>
                <a:latin typeface="Arial"/>
                <a:cs typeface="Arial"/>
                <a:sym typeface="Noteworthy Bold" charset="0"/>
              </a:rPr>
              <a:t>Was One House As Good As Another </a:t>
            </a:r>
            <a:endParaRPr lang="en-US" sz="4000" b="1" dirty="0" smtClean="0">
              <a:solidFill>
                <a:srgbClr val="F2CC1F"/>
              </a:solidFill>
              <a:latin typeface="Arial"/>
              <a:cs typeface="Arial"/>
              <a:sym typeface="Noteworthy Bold" charset="0"/>
            </a:endParaRPr>
          </a:p>
          <a:p>
            <a:pPr algn="ctr" defTabSz="642915">
              <a:spcBef>
                <a:spcPts val="756"/>
              </a:spcBef>
            </a:pPr>
            <a:r>
              <a:rPr lang="en-US" sz="4000" b="1" dirty="0" smtClean="0">
                <a:solidFill>
                  <a:srgbClr val="F2CC1F"/>
                </a:solidFill>
                <a:latin typeface="Arial"/>
                <a:cs typeface="Arial"/>
                <a:sym typeface="Noteworthy Bold" charset="0"/>
              </a:rPr>
              <a:t>When </a:t>
            </a:r>
            <a:r>
              <a:rPr lang="en-US" sz="4000" b="1" dirty="0">
                <a:solidFill>
                  <a:srgbClr val="F2CC1F"/>
                </a:solidFill>
                <a:latin typeface="Arial"/>
                <a:cs typeface="Arial"/>
                <a:sym typeface="Noteworthy Bold" charset="0"/>
              </a:rPr>
              <a:t>The Flood Came?</a:t>
            </a:r>
          </a:p>
        </p:txBody>
      </p:sp>
      <p:grpSp>
        <p:nvGrpSpPr>
          <p:cNvPr id="29700" name="Group 4"/>
          <p:cNvGrpSpPr>
            <a:grpSpLocks/>
          </p:cNvGrpSpPr>
          <p:nvPr/>
        </p:nvGrpSpPr>
        <p:grpSpPr bwMode="auto">
          <a:xfrm>
            <a:off x="4124403" y="5266283"/>
            <a:ext cx="885155" cy="1542604"/>
            <a:chOff x="0" y="0"/>
            <a:chExt cx="793" cy="1382"/>
          </a:xfrm>
        </p:grpSpPr>
        <p:sp>
          <p:nvSpPr>
            <p:cNvPr id="29698" name="Rectangle 2"/>
            <p:cNvSpPr>
              <a:spLocks/>
            </p:cNvSpPr>
            <p:nvPr/>
          </p:nvSpPr>
          <p:spPr bwMode="auto">
            <a:xfrm>
              <a:off x="0" y="0"/>
              <a:ext cx="793" cy="13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defTabSz="642915"/>
              <a:endParaRPr lang="en-US" sz="2500">
                <a:solidFill>
                  <a:srgbClr val="000000"/>
                </a:solidFill>
                <a:latin typeface="Helvetica Light" charset="0"/>
                <a:ea typeface="ヒラギノ角ゴ ProN W3" charset="0"/>
                <a:cs typeface="ヒラギノ角ゴ ProN W3" charset="0"/>
                <a:sym typeface="Helvetica Light" charset="0"/>
              </a:endParaRPr>
            </a:p>
          </p:txBody>
        </p:sp>
        <p:pic>
          <p:nvPicPr>
            <p:cNvPr id="2969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93" cy="1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701" name="Rectangle 5"/>
          <p:cNvSpPr>
            <a:spLocks/>
          </p:cNvSpPr>
          <p:nvPr/>
        </p:nvSpPr>
        <p:spPr bwMode="auto">
          <a:xfrm>
            <a:off x="5289727" y="1673201"/>
            <a:ext cx="3657823" cy="1201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88892" tIns="50795" rIns="88892" bIns="50795" anchor="ctr"/>
          <a:lstStyle/>
          <a:p>
            <a:pPr algn="ctr" defTabSz="642915">
              <a:spcBef>
                <a:spcPts val="1011"/>
              </a:spcBef>
            </a:pPr>
            <a:r>
              <a:rPr lang="en-US" sz="4000" b="1">
                <a:solidFill>
                  <a:srgbClr val="D4D6D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merican Typewriter" charset="0"/>
                <a:cs typeface="American Typewriter" charset="0"/>
                <a:sym typeface="American Typewriter" charset="0"/>
              </a:rPr>
              <a:t>Noah's Ark</a:t>
            </a:r>
          </a:p>
        </p:txBody>
      </p:sp>
      <p:sp>
        <p:nvSpPr>
          <p:cNvPr id="29702" name="Rectangle 6"/>
          <p:cNvSpPr>
            <a:spLocks/>
          </p:cNvSpPr>
          <p:nvPr/>
        </p:nvSpPr>
        <p:spPr bwMode="auto">
          <a:xfrm>
            <a:off x="186411" y="1597299"/>
            <a:ext cx="3657823" cy="135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88892" tIns="50795" rIns="88892" bIns="50795" anchor="ctr"/>
          <a:lstStyle/>
          <a:p>
            <a:pPr algn="ctr" defTabSz="642915">
              <a:spcBef>
                <a:spcPts val="1011"/>
              </a:spcBef>
            </a:pPr>
            <a:r>
              <a:rPr lang="en-US" sz="4000" b="1">
                <a:solidFill>
                  <a:srgbClr val="D4D6D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merican Typewriter" charset="0"/>
                <a:cs typeface="American Typewriter" charset="0"/>
                <a:sym typeface="American Typewriter" charset="0"/>
              </a:rPr>
              <a:t>Any Other House</a:t>
            </a:r>
          </a:p>
        </p:txBody>
      </p:sp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4"/>
          <a:stretch>
            <a:fillRect/>
          </a:stretch>
        </p:blipFill>
        <p:spPr bwMode="auto">
          <a:xfrm>
            <a:off x="5411391" y="3004841"/>
            <a:ext cx="3414490" cy="2261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Line 8"/>
          <p:cNvSpPr>
            <a:spLocks noChangeShapeType="1"/>
          </p:cNvSpPr>
          <p:nvPr/>
        </p:nvSpPr>
        <p:spPr bwMode="auto">
          <a:xfrm rot="10800000" flipH="1">
            <a:off x="4566419" y="2083968"/>
            <a:ext cx="0" cy="2904381"/>
          </a:xfrm>
          <a:prstGeom prst="line">
            <a:avLst/>
          </a:prstGeom>
          <a:noFill/>
          <a:ln w="63500" cap="flat">
            <a:solidFill>
              <a:srgbClr val="6BC31C"/>
            </a:solidFill>
            <a:prstDash val="solid"/>
            <a:miter lim="800000"/>
            <a:headEnd type="triangle" w="med" len="sm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642915"/>
            <a:endParaRPr lang="en-US" sz="2500">
              <a:solidFill>
                <a:srgbClr val="000000"/>
              </a:solidFill>
              <a:latin typeface="Helvetica Light" charset="0"/>
              <a:ea typeface="ヒラギノ角ゴ ProN W3" charset="0"/>
              <a:cs typeface="ヒラギノ角ゴ ProN W3" charset="0"/>
              <a:sym typeface="Helvetica Light" charset="0"/>
            </a:endParaRPr>
          </a:p>
        </p:txBody>
      </p:sp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6" b="5786"/>
          <a:stretch>
            <a:fillRect/>
          </a:stretch>
        </p:blipFill>
        <p:spPr bwMode="auto">
          <a:xfrm>
            <a:off x="308074" y="3004841"/>
            <a:ext cx="3414490" cy="2261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49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r"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23299"/>
            </a:gs>
            <a:gs pos="100000">
              <a:srgbClr val="161645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/>
          </p:cNvSpPr>
          <p:nvPr/>
        </p:nvSpPr>
        <p:spPr bwMode="auto">
          <a:xfrm>
            <a:off x="0" y="1"/>
            <a:ext cx="9144000" cy="1504652"/>
          </a:xfrm>
          <a:prstGeom prst="rect">
            <a:avLst/>
          </a:prstGeom>
          <a:solidFill>
            <a:srgbClr val="000000"/>
          </a:solidFill>
          <a:ln w="108373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2503" tIns="35715" rIns="62503" bIns="35715"/>
          <a:lstStyle/>
          <a:p>
            <a:pPr algn="ctr" defTabSz="642915">
              <a:spcBef>
                <a:spcPts val="756"/>
              </a:spcBef>
            </a:pPr>
            <a:r>
              <a:rPr lang="en-US" sz="4000" b="1" dirty="0">
                <a:solidFill>
                  <a:srgbClr val="F2CC1F"/>
                </a:solidFill>
                <a:latin typeface="Arial"/>
                <a:cs typeface="Arial"/>
                <a:sym typeface="Noteworthy Bold" charset="0"/>
              </a:rPr>
              <a:t>Was One House As Good As Another During The 10th Plague?</a:t>
            </a:r>
          </a:p>
        </p:txBody>
      </p:sp>
      <p:grpSp>
        <p:nvGrpSpPr>
          <p:cNvPr id="30724" name="Group 4"/>
          <p:cNvGrpSpPr>
            <a:grpSpLocks/>
          </p:cNvGrpSpPr>
          <p:nvPr/>
        </p:nvGrpSpPr>
        <p:grpSpPr bwMode="auto">
          <a:xfrm>
            <a:off x="4124403" y="5266283"/>
            <a:ext cx="885155" cy="1542604"/>
            <a:chOff x="0" y="0"/>
            <a:chExt cx="793" cy="1382"/>
          </a:xfrm>
        </p:grpSpPr>
        <p:sp>
          <p:nvSpPr>
            <p:cNvPr id="30722" name="Rectangle 2"/>
            <p:cNvSpPr>
              <a:spLocks/>
            </p:cNvSpPr>
            <p:nvPr/>
          </p:nvSpPr>
          <p:spPr bwMode="auto">
            <a:xfrm>
              <a:off x="0" y="0"/>
              <a:ext cx="793" cy="13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defTabSz="642915"/>
              <a:endParaRPr lang="en-US" sz="2500">
                <a:solidFill>
                  <a:srgbClr val="000000"/>
                </a:solidFill>
                <a:latin typeface="Helvetica Light" charset="0"/>
                <a:ea typeface="ヒラギノ角ゴ ProN W3" charset="0"/>
                <a:cs typeface="ヒラギノ角ゴ ProN W3" charset="0"/>
                <a:sym typeface="Helvetica Light" charset="0"/>
              </a:endParaRPr>
            </a:p>
          </p:txBody>
        </p:sp>
        <p:pic>
          <p:nvPicPr>
            <p:cNvPr id="3072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93" cy="1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25" name="Rectangle 5"/>
          <p:cNvSpPr>
            <a:spLocks/>
          </p:cNvSpPr>
          <p:nvPr/>
        </p:nvSpPr>
        <p:spPr bwMode="auto">
          <a:xfrm>
            <a:off x="5289727" y="1432099"/>
            <a:ext cx="3657823" cy="1683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88892" tIns="50795" rIns="88892" bIns="50795" anchor="ctr"/>
          <a:lstStyle/>
          <a:p>
            <a:pPr algn="ctr" defTabSz="642915">
              <a:spcBef>
                <a:spcPts val="1011"/>
              </a:spcBef>
            </a:pPr>
            <a:r>
              <a:rPr lang="en-US" sz="3400" b="1">
                <a:solidFill>
                  <a:srgbClr val="D4D6D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merican Typewriter" charset="0"/>
                <a:cs typeface="American Typewriter" charset="0"/>
                <a:sym typeface="American Typewriter" charset="0"/>
              </a:rPr>
              <a:t>House With The Blood Of The Lamb</a:t>
            </a:r>
          </a:p>
        </p:txBody>
      </p:sp>
      <p:sp>
        <p:nvSpPr>
          <p:cNvPr id="30726" name="Rectangle 6"/>
          <p:cNvSpPr>
            <a:spLocks/>
          </p:cNvSpPr>
          <p:nvPr/>
        </p:nvSpPr>
        <p:spPr bwMode="auto">
          <a:xfrm>
            <a:off x="186411" y="1597299"/>
            <a:ext cx="3657823" cy="135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88892" tIns="50795" rIns="88892" bIns="50795" anchor="ctr"/>
          <a:lstStyle/>
          <a:p>
            <a:pPr algn="ctr" defTabSz="642915">
              <a:spcBef>
                <a:spcPts val="1011"/>
              </a:spcBef>
            </a:pPr>
            <a:r>
              <a:rPr lang="en-US" sz="4000" b="1">
                <a:solidFill>
                  <a:srgbClr val="D4D6D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merican Typewriter" charset="0"/>
                <a:cs typeface="American Typewriter" charset="0"/>
                <a:sym typeface="American Typewriter" charset="0"/>
              </a:rPr>
              <a:t>Any Other House</a:t>
            </a:r>
          </a:p>
        </p:txBody>
      </p:sp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9" r="18579" b="37498"/>
          <a:stretch>
            <a:fillRect/>
          </a:stretch>
        </p:blipFill>
        <p:spPr bwMode="auto">
          <a:xfrm>
            <a:off x="5411391" y="3004841"/>
            <a:ext cx="3414490" cy="2261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Line 8"/>
          <p:cNvSpPr>
            <a:spLocks noChangeShapeType="1"/>
          </p:cNvSpPr>
          <p:nvPr/>
        </p:nvSpPr>
        <p:spPr bwMode="auto">
          <a:xfrm rot="10800000" flipH="1">
            <a:off x="4566419" y="2083968"/>
            <a:ext cx="0" cy="2904381"/>
          </a:xfrm>
          <a:prstGeom prst="line">
            <a:avLst/>
          </a:prstGeom>
          <a:noFill/>
          <a:ln w="63500" cap="flat">
            <a:solidFill>
              <a:srgbClr val="6BC31C"/>
            </a:solidFill>
            <a:prstDash val="solid"/>
            <a:miter lim="800000"/>
            <a:headEnd type="triangle" w="med" len="sm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642915"/>
            <a:endParaRPr lang="en-US" sz="2500">
              <a:solidFill>
                <a:srgbClr val="000000"/>
              </a:solidFill>
              <a:latin typeface="Helvetica Light" charset="0"/>
              <a:ea typeface="ヒラギノ角ゴ ProN W3" charset="0"/>
              <a:cs typeface="ヒラギノ角ゴ ProN W3" charset="0"/>
              <a:sym typeface="Helvetica Light" charset="0"/>
            </a:endParaRPr>
          </a:p>
        </p:txBody>
      </p:sp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62" b="25162"/>
          <a:stretch>
            <a:fillRect/>
          </a:stretch>
        </p:blipFill>
        <p:spPr bwMode="auto">
          <a:xfrm>
            <a:off x="308074" y="3004841"/>
            <a:ext cx="3414490" cy="2261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529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23299"/>
            </a:gs>
            <a:gs pos="100000">
              <a:srgbClr val="161645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/>
          </p:cNvSpPr>
          <p:nvPr/>
        </p:nvSpPr>
        <p:spPr bwMode="auto">
          <a:xfrm>
            <a:off x="0" y="1"/>
            <a:ext cx="9144000" cy="1504652"/>
          </a:xfrm>
          <a:prstGeom prst="rect">
            <a:avLst/>
          </a:prstGeom>
          <a:solidFill>
            <a:srgbClr val="000000"/>
          </a:solidFill>
          <a:ln w="108373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2503" tIns="35715" rIns="62503" bIns="35715"/>
          <a:lstStyle/>
          <a:p>
            <a:pPr algn="ctr" defTabSz="642915">
              <a:spcBef>
                <a:spcPts val="756"/>
              </a:spcBef>
            </a:pPr>
            <a:r>
              <a:rPr lang="en-US" sz="4000" b="1" dirty="0">
                <a:solidFill>
                  <a:srgbClr val="F2CC1F"/>
                </a:solidFill>
                <a:latin typeface="Arial"/>
                <a:cs typeface="Arial"/>
                <a:sym typeface="Noteworthy Bold" charset="0"/>
              </a:rPr>
              <a:t>Was One House As Good As Another During The Battle Of Jericho?</a:t>
            </a:r>
          </a:p>
        </p:txBody>
      </p:sp>
      <p:grpSp>
        <p:nvGrpSpPr>
          <p:cNvPr id="31748" name="Group 4"/>
          <p:cNvGrpSpPr>
            <a:grpSpLocks/>
          </p:cNvGrpSpPr>
          <p:nvPr/>
        </p:nvGrpSpPr>
        <p:grpSpPr bwMode="auto">
          <a:xfrm>
            <a:off x="4124403" y="5266283"/>
            <a:ext cx="885155" cy="1542604"/>
            <a:chOff x="0" y="0"/>
            <a:chExt cx="793" cy="1382"/>
          </a:xfrm>
        </p:grpSpPr>
        <p:sp>
          <p:nvSpPr>
            <p:cNvPr id="31746" name="Rectangle 2"/>
            <p:cNvSpPr>
              <a:spLocks/>
            </p:cNvSpPr>
            <p:nvPr/>
          </p:nvSpPr>
          <p:spPr bwMode="auto">
            <a:xfrm>
              <a:off x="0" y="0"/>
              <a:ext cx="793" cy="13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defTabSz="642915"/>
              <a:endParaRPr lang="en-US" sz="2500">
                <a:solidFill>
                  <a:srgbClr val="000000"/>
                </a:solidFill>
                <a:latin typeface="Helvetica Light" charset="0"/>
                <a:ea typeface="ヒラギノ角ゴ ProN W3" charset="0"/>
                <a:cs typeface="ヒラギノ角ゴ ProN W3" charset="0"/>
                <a:sym typeface="Helvetica Light" charset="0"/>
              </a:endParaRPr>
            </a:p>
          </p:txBody>
        </p:sp>
        <p:pic>
          <p:nvPicPr>
            <p:cNvPr id="3174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93" cy="1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749" name="Rectangle 5"/>
          <p:cNvSpPr>
            <a:spLocks/>
          </p:cNvSpPr>
          <p:nvPr/>
        </p:nvSpPr>
        <p:spPr bwMode="auto">
          <a:xfrm>
            <a:off x="5289727" y="1673201"/>
            <a:ext cx="3657823" cy="1201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88892" tIns="50795" rIns="88892" bIns="50795" anchor="ctr"/>
          <a:lstStyle/>
          <a:p>
            <a:pPr algn="ctr" defTabSz="642915">
              <a:spcBef>
                <a:spcPts val="1011"/>
              </a:spcBef>
            </a:pPr>
            <a:r>
              <a:rPr lang="en-US" sz="3400" b="1">
                <a:solidFill>
                  <a:srgbClr val="D4D6D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merican Typewriter" charset="0"/>
                <a:cs typeface="American Typewriter" charset="0"/>
                <a:sym typeface="American Typewriter" charset="0"/>
              </a:rPr>
              <a:t>Rahab's House W/ Scarlet Cord</a:t>
            </a:r>
          </a:p>
        </p:txBody>
      </p:sp>
      <p:sp>
        <p:nvSpPr>
          <p:cNvPr id="31750" name="Rectangle 6"/>
          <p:cNvSpPr>
            <a:spLocks/>
          </p:cNvSpPr>
          <p:nvPr/>
        </p:nvSpPr>
        <p:spPr bwMode="auto">
          <a:xfrm>
            <a:off x="186411" y="1597299"/>
            <a:ext cx="3657823" cy="135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88892" tIns="50795" rIns="88892" bIns="50795" anchor="ctr"/>
          <a:lstStyle/>
          <a:p>
            <a:pPr algn="ctr" defTabSz="642915">
              <a:spcBef>
                <a:spcPts val="1011"/>
              </a:spcBef>
            </a:pPr>
            <a:r>
              <a:rPr lang="en-US" sz="4000" b="1">
                <a:solidFill>
                  <a:srgbClr val="D4D6D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merican Typewriter" charset="0"/>
                <a:cs typeface="American Typewriter" charset="0"/>
                <a:sym typeface="American Typewriter" charset="0"/>
              </a:rPr>
              <a:t>Any Other House</a:t>
            </a:r>
          </a:p>
        </p:txBody>
      </p:sp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9" t="22781" r="21919" b="22781"/>
          <a:stretch>
            <a:fillRect/>
          </a:stretch>
        </p:blipFill>
        <p:spPr bwMode="auto">
          <a:xfrm>
            <a:off x="5411391" y="3004841"/>
            <a:ext cx="3414490" cy="2261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Line 8"/>
          <p:cNvSpPr>
            <a:spLocks noChangeShapeType="1"/>
          </p:cNvSpPr>
          <p:nvPr/>
        </p:nvSpPr>
        <p:spPr bwMode="auto">
          <a:xfrm rot="10800000" flipH="1">
            <a:off x="4566419" y="2083968"/>
            <a:ext cx="0" cy="2904381"/>
          </a:xfrm>
          <a:prstGeom prst="line">
            <a:avLst/>
          </a:prstGeom>
          <a:noFill/>
          <a:ln w="63500" cap="flat">
            <a:solidFill>
              <a:srgbClr val="6BC31C"/>
            </a:solidFill>
            <a:prstDash val="solid"/>
            <a:miter lim="800000"/>
            <a:headEnd type="triangle" w="med" len="sm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642915"/>
            <a:endParaRPr lang="en-US" sz="2500">
              <a:solidFill>
                <a:srgbClr val="000000"/>
              </a:solidFill>
              <a:latin typeface="Helvetica Light" charset="0"/>
              <a:ea typeface="ヒラギノ角ゴ ProN W3" charset="0"/>
              <a:cs typeface="ヒラギノ角ゴ ProN W3" charset="0"/>
              <a:sym typeface="Helvetica Light" charset="0"/>
            </a:endParaRPr>
          </a:p>
        </p:txBody>
      </p:sp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" t="8699" r="43115" b="57967"/>
          <a:stretch>
            <a:fillRect/>
          </a:stretch>
        </p:blipFill>
        <p:spPr bwMode="auto">
          <a:xfrm>
            <a:off x="308074" y="3004841"/>
            <a:ext cx="3414490" cy="2261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843399"/>
      </p:ext>
    </p:extLst>
  </p:cSld>
  <p:clrMapOvr>
    <a:masterClrMapping/>
  </p:clrMapOvr>
  <p:transition xmlns:p14="http://schemas.microsoft.com/office/powerpoint/2010/main" spd="med">
    <p:cover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0" y="2"/>
            <a:ext cx="9144000" cy="2800767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tx1"/>
              </a:gs>
            </a:gsLst>
            <a:path path="rect">
              <a:fillToRect l="100000" t="100000"/>
            </a:path>
          </a:gradFill>
          <a:ln w="762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FFFF00"/>
                </a:solidFill>
                <a:effectDag name="">
                  <a:cont type="tree" name="">
                    <a:effect ref="fillLine"/>
                    <a:outerShdw dist="38100" dir="13500000" algn="br">
                      <a:srgbClr val="7F7FE5"/>
                    </a:outerShdw>
                  </a:cont>
                  <a:cont type="tree" name="">
                    <a:effect ref="fillLine"/>
                    <a:outerShdw dist="38100" dir="2700000" algn="tl">
                      <a:srgbClr val="1E1E5B"/>
                    </a:outerShdw>
                  </a:cont>
                  <a:effect ref="fillLine"/>
                </a:effectDag>
                <a:latin typeface="Arial"/>
                <a:ea typeface="+mn-ea"/>
                <a:cs typeface="+mn-cs"/>
              </a:rPr>
              <a:t>Eph. 5:23</a:t>
            </a:r>
            <a:r>
              <a:rPr lang="en-US" sz="4400" b="1" dirty="0">
                <a:solidFill>
                  <a:srgbClr val="FFFF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44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“</a:t>
            </a:r>
            <a:r>
              <a:rPr lang="en-US" sz="4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  <a:cs typeface="+mn-cs"/>
              </a:rPr>
              <a:t>For the husband is the head of the wife, even as Christ is the head of the church: and</a:t>
            </a:r>
            <a:r>
              <a:rPr 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  <a:cs typeface="+mn-cs"/>
              </a:rPr>
              <a:t> </a:t>
            </a:r>
            <a:r>
              <a:rPr 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  <a:cs typeface="+mn-cs"/>
              </a:rPr>
              <a:t>he is the </a:t>
            </a:r>
            <a:r>
              <a:rPr lang="en-US" sz="4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  <a:cs typeface="+mn-cs"/>
              </a:rPr>
              <a:t>saviour</a:t>
            </a:r>
            <a:r>
              <a:rPr 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  <a:cs typeface="+mn-cs"/>
              </a:rPr>
              <a:t> of the body</a:t>
            </a:r>
            <a:r>
              <a:rPr 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  <a:cs typeface="+mn-cs"/>
              </a:rPr>
              <a:t>.”</a:t>
            </a:r>
            <a:r>
              <a:rPr lang="en-US" sz="44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702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tx1"/>
              </a:gs>
            </a:gsLst>
            <a:path path="rect">
              <a:fillToRect l="100000" t="100000"/>
            </a:path>
          </a:gradFill>
          <a:ln w="762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effectDag name="">
                  <a:cont type="tree" name="">
                    <a:effect ref="fillLine"/>
                    <a:outerShdw dist="38100" dir="13500000" algn="br">
                      <a:srgbClr val="7F7FE5"/>
                    </a:outerShdw>
                  </a:cont>
                  <a:cont type="tree" name="">
                    <a:effect ref="fillLine"/>
                    <a:outerShdw dist="38100" dir="2700000" algn="tl">
                      <a:srgbClr val="1E1E5B"/>
                    </a:outerShdw>
                  </a:cont>
                  <a:effect ref="fillLine"/>
                </a:effectDag>
                <a:latin typeface="Arial"/>
                <a:ea typeface="+mn-ea"/>
                <a:cs typeface="+mn-cs"/>
              </a:rPr>
              <a:t>Eph. 5:23</a:t>
            </a:r>
            <a:r>
              <a:rPr lang="en-US" sz="3200" b="1" dirty="0">
                <a:solidFill>
                  <a:srgbClr val="FFFF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“</a:t>
            </a: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  <a:cs typeface="+mn-cs"/>
              </a:rPr>
              <a:t>For the husband is the head of the wife, even as Christ is the head of the church: and</a:t>
            </a:r>
            <a:r>
              <a:rPr lang="en-US" sz="32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  <a:cs typeface="+mn-cs"/>
              </a:rPr>
              <a:t> 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  <a:cs typeface="+mn-cs"/>
              </a:rPr>
              <a:t>he is the </a:t>
            </a:r>
            <a:r>
              <a:rPr 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  <a:cs typeface="+mn-cs"/>
              </a:rPr>
              <a:t>saviour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  <a:cs typeface="+mn-cs"/>
              </a:rPr>
              <a:t> of the body</a:t>
            </a:r>
            <a:r>
              <a:rPr lang="en-US" sz="32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  <a:cs typeface="+mn-cs"/>
              </a:rPr>
              <a:t>.”</a:t>
            </a:r>
            <a:r>
              <a:rPr lang="en-US" sz="3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15363" name="Oval 6"/>
          <p:cNvSpPr>
            <a:spLocks noChangeArrowheads="1"/>
          </p:cNvSpPr>
          <p:nvPr/>
        </p:nvSpPr>
        <p:spPr bwMode="auto">
          <a:xfrm>
            <a:off x="4267200" y="2819400"/>
            <a:ext cx="3962400" cy="3733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4495800" y="1981201"/>
            <a:ext cx="3657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  <a:cs typeface="+mn-cs"/>
              </a:rPr>
              <a:t>body of Christ</a:t>
            </a:r>
          </a:p>
        </p:txBody>
      </p:sp>
      <p:pic>
        <p:nvPicPr>
          <p:cNvPr id="15365" name="Picture 12" descr="stickm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2" y="4800600"/>
            <a:ext cx="885825" cy="154305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002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tx1"/>
              </a:gs>
            </a:gsLst>
            <a:path path="rect">
              <a:fillToRect l="100000" t="100000"/>
            </a:path>
          </a:gradFill>
          <a:ln w="762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effectDag name="">
                  <a:cont type="tree" name="">
                    <a:effect ref="fillLine"/>
                    <a:outerShdw dist="38100" dir="13500000" algn="br">
                      <a:srgbClr val="7F7FE5"/>
                    </a:outerShdw>
                  </a:cont>
                  <a:cont type="tree" name="">
                    <a:effect ref="fillLine"/>
                    <a:outerShdw dist="38100" dir="2700000" algn="tl">
                      <a:srgbClr val="1E1E5B"/>
                    </a:outerShdw>
                  </a:cont>
                  <a:effect ref="fillLine"/>
                </a:effectDag>
                <a:latin typeface="Arial"/>
                <a:ea typeface="+mn-ea"/>
                <a:cs typeface="+mn-cs"/>
              </a:rPr>
              <a:t>Eph. 5:23</a:t>
            </a:r>
            <a:r>
              <a:rPr lang="en-US" sz="3200" dirty="0">
                <a:solidFill>
                  <a:srgbClr val="FFFF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“</a:t>
            </a: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  <a:cs typeface="+mn-cs"/>
              </a:rPr>
              <a:t>For the husband is the head of the wife, even as Christ is the head of the church: and</a:t>
            </a:r>
            <a:r>
              <a:rPr lang="en-US" sz="32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  <a:cs typeface="+mn-cs"/>
              </a:rPr>
              <a:t>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  <a:cs typeface="+mn-cs"/>
              </a:rPr>
              <a:t>he is the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  <a:cs typeface="+mn-cs"/>
              </a:rPr>
              <a:t>saviour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  <a:cs typeface="+mn-cs"/>
              </a:rPr>
              <a:t> of the body</a:t>
            </a:r>
            <a:r>
              <a:rPr lang="en-US" sz="32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  <a:cs typeface="+mn-cs"/>
              </a:rPr>
              <a:t>.”</a:t>
            </a:r>
            <a:r>
              <a:rPr lang="en-US" sz="3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17411" name="Oval 3"/>
          <p:cNvSpPr>
            <a:spLocks noChangeArrowheads="1"/>
          </p:cNvSpPr>
          <p:nvPr/>
        </p:nvSpPr>
        <p:spPr bwMode="auto">
          <a:xfrm>
            <a:off x="4267200" y="2819400"/>
            <a:ext cx="3962400" cy="3733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4495800" y="1981201"/>
            <a:ext cx="3657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  <a:cs typeface="+mn-cs"/>
              </a:rPr>
              <a:t>body of Christ</a:t>
            </a:r>
          </a:p>
        </p:txBody>
      </p:sp>
      <p:pic>
        <p:nvPicPr>
          <p:cNvPr id="17413" name="Picture 5" descr="stickm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2" y="4572000"/>
            <a:ext cx="885825" cy="154305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3754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0" y="1"/>
            <a:ext cx="9144000" cy="1015663"/>
          </a:xfrm>
          <a:prstGeom prst="rect">
            <a:avLst/>
          </a:prstGeom>
          <a:solidFill>
            <a:schemeClr val="tx1"/>
          </a:solidFill>
          <a:ln w="762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FFFF00"/>
                </a:solidFill>
                <a:effectDag name="">
                  <a:cont type="tree" name="">
                    <a:effect ref="fillLine"/>
                    <a:outerShdw dist="38100" dir="13500000" algn="br">
                      <a:srgbClr val="7F7FE5"/>
                    </a:outerShdw>
                  </a:cont>
                  <a:cont type="tree" name="">
                    <a:effect ref="fillLine"/>
                    <a:outerShdw dist="38100" dir="2700000" algn="tl">
                      <a:srgbClr val="1E1E5B"/>
                    </a:outerShdw>
                  </a:cont>
                  <a:effect ref="fillLine"/>
                </a:effectDag>
                <a:latin typeface="Arial"/>
                <a:ea typeface="ＭＳ Ｐゴシック" charset="0"/>
                <a:cs typeface="ＭＳ Ｐゴシック" charset="0"/>
              </a:rPr>
              <a:t>Eph. 4:4</a:t>
            </a:r>
            <a:r>
              <a:rPr lang="en-US" sz="3200" dirty="0">
                <a:solidFill>
                  <a:srgbClr val="FFFF00"/>
                </a:solidFill>
                <a:latin typeface="Arial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ＭＳ Ｐゴシック" charset="0"/>
              </a:rPr>
              <a:t>“There is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ＭＳ Ｐゴシック" charset="0"/>
              </a:rPr>
              <a:t>one body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ＭＳ Ｐゴシック" charset="0"/>
              </a:rPr>
              <a:t>, and one Spirit, even as ye are called in one hope of your calling.”</a:t>
            </a: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61443" name="Text Box 4"/>
          <p:cNvSpPr txBox="1">
            <a:spLocks noChangeArrowheads="1"/>
          </p:cNvSpPr>
          <p:nvPr/>
        </p:nvSpPr>
        <p:spPr bwMode="auto">
          <a:xfrm>
            <a:off x="838200" y="1981200"/>
            <a:ext cx="426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61444" name="Oval 5"/>
          <p:cNvSpPr>
            <a:spLocks noChangeArrowheads="1"/>
          </p:cNvSpPr>
          <p:nvPr/>
        </p:nvSpPr>
        <p:spPr bwMode="auto">
          <a:xfrm>
            <a:off x="4267200" y="2819400"/>
            <a:ext cx="3962400" cy="3733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4495800" y="1981201"/>
            <a:ext cx="3657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body of Christ</a:t>
            </a:r>
          </a:p>
        </p:txBody>
      </p:sp>
      <p:sp>
        <p:nvSpPr>
          <p:cNvPr id="74762" name="Text Box 10"/>
          <p:cNvSpPr txBox="1">
            <a:spLocks noChangeArrowheads="1"/>
          </p:cNvSpPr>
          <p:nvPr/>
        </p:nvSpPr>
        <p:spPr bwMode="auto">
          <a:xfrm>
            <a:off x="3962400" y="1828800"/>
            <a:ext cx="533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5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1</a:t>
            </a:r>
          </a:p>
        </p:txBody>
      </p:sp>
      <p:pic>
        <p:nvPicPr>
          <p:cNvPr id="61447" name="Picture 11" descr="stick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2" y="4876800"/>
            <a:ext cx="885825" cy="154305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8" name="AutoShape 6"/>
          <p:cNvSpPr>
            <a:spLocks noChangeArrowheads="1"/>
          </p:cNvSpPr>
          <p:nvPr/>
        </p:nvSpPr>
        <p:spPr bwMode="auto">
          <a:xfrm>
            <a:off x="152400" y="1905000"/>
            <a:ext cx="3505200" cy="1447800"/>
          </a:xfrm>
          <a:prstGeom prst="homePlate">
            <a:avLst>
              <a:gd name="adj" fmla="val 60526"/>
            </a:avLst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28600" y="2057401"/>
            <a:ext cx="288925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</a:rPr>
              <a:t>Eph. 5:23 </a:t>
            </a:r>
            <a:r>
              <a:rPr lang="ja-JP" altLang="en-US" b="1">
                <a:solidFill>
                  <a:srgbClr val="000000"/>
                </a:solidFill>
              </a:rPr>
              <a:t>“</a:t>
            </a:r>
            <a:r>
              <a:rPr lang="en-US" b="1">
                <a:solidFill>
                  <a:srgbClr val="000000"/>
                </a:solidFill>
              </a:rPr>
              <a:t>…he is the saviour of </a:t>
            </a:r>
            <a:r>
              <a:rPr lang="en-US" b="1">
                <a:solidFill>
                  <a:srgbClr val="333399"/>
                </a:solidFill>
                <a:effectDag name="">
                  <a:cont type="tree" name="">
                    <a:effect ref="fillLine"/>
                    <a:outerShdw dist="38100" dir="13500000" algn="br">
                      <a:srgbClr val="7F7FE5"/>
                    </a:outerShdw>
                  </a:cont>
                  <a:cont type="tree" name="">
                    <a:effect ref="fillLine"/>
                    <a:outerShdw dist="38100" dir="2700000" algn="tl">
                      <a:srgbClr val="1E1E5B"/>
                    </a:outerShdw>
                  </a:cont>
                  <a:effect ref="fillLine"/>
                </a:effectDag>
              </a:rPr>
              <a:t>the body</a:t>
            </a:r>
            <a:r>
              <a:rPr lang="en-US" b="1">
                <a:solidFill>
                  <a:srgbClr val="000000"/>
                </a:solidFill>
              </a:rPr>
              <a:t>.</a:t>
            </a:r>
            <a:r>
              <a:rPr lang="ja-JP" altLang="en-US" b="1">
                <a:solidFill>
                  <a:srgbClr val="000000"/>
                </a:solidFill>
              </a:rPr>
              <a:t>”</a:t>
            </a:r>
            <a:endParaRPr 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962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470025"/>
          </a:xfrm>
        </p:spPr>
        <p:txBody>
          <a:bodyPr/>
          <a:lstStyle/>
          <a:p>
            <a:pPr eaLnBrk="1" hangingPunct="1"/>
            <a:r>
              <a:rPr lang="en-US" b="1">
                <a:latin typeface="Calibri" charset="0"/>
              </a:rPr>
              <a:t>The </a:t>
            </a:r>
            <a:r>
              <a:rPr lang="en-US" b="1">
                <a:solidFill>
                  <a:srgbClr val="FF0000"/>
                </a:solidFill>
                <a:latin typeface="Calibri" charset="0"/>
              </a:rPr>
              <a:t>What</a:t>
            </a:r>
            <a:r>
              <a:rPr lang="en-US" b="1">
                <a:latin typeface="Calibri" charset="0"/>
              </a:rPr>
              <a:t> And </a:t>
            </a:r>
            <a:r>
              <a:rPr lang="en-US" b="1">
                <a:solidFill>
                  <a:srgbClr val="3366FF"/>
                </a:solidFill>
                <a:latin typeface="Calibri" charset="0"/>
              </a:rPr>
              <a:t>When</a:t>
            </a:r>
            <a:r>
              <a:rPr lang="en-US" b="1">
                <a:latin typeface="Calibri" charset="0"/>
              </a:rPr>
              <a:t> </a:t>
            </a:r>
            <a:br>
              <a:rPr lang="en-US" b="1">
                <a:latin typeface="Calibri" charset="0"/>
              </a:rPr>
            </a:br>
            <a:r>
              <a:rPr lang="en-US" b="1">
                <a:latin typeface="Calibri" charset="0"/>
              </a:rPr>
              <a:t>Of Salvation?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1470026"/>
          <a:ext cx="9144000" cy="583495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048000"/>
                <a:gridCol w="3048000"/>
                <a:gridCol w="3048000"/>
              </a:tblGrid>
              <a:tr h="1271516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WHAT?</a:t>
                      </a:r>
                      <a:endParaRPr lang="en-US" sz="4400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WHEN?</a:t>
                      </a:r>
                      <a:endParaRPr lang="en-US" sz="4400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</a:tr>
              <a:tr h="1920245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FF0000"/>
                          </a:solidFill>
                        </a:rPr>
                        <a:t>Blood</a:t>
                      </a:r>
                      <a:r>
                        <a:rPr lang="en-US" sz="4000" b="1" dirty="0" smtClean="0"/>
                        <a:t> </a:t>
                      </a:r>
                    </a:p>
                    <a:p>
                      <a:pPr algn="ctr"/>
                      <a:r>
                        <a:rPr lang="en-US" sz="4000" b="1" dirty="0" smtClean="0"/>
                        <a:t>(Heb.</a:t>
                      </a:r>
                      <a:r>
                        <a:rPr lang="en-US" sz="4000" b="1" baseline="0" dirty="0" smtClean="0"/>
                        <a:t> 9:22; 10:1-4</a:t>
                      </a:r>
                      <a:r>
                        <a:rPr lang="en-US" sz="4000" b="1" dirty="0" smtClean="0"/>
                        <a:t>)</a:t>
                      </a:r>
                      <a:endParaRPr lang="en-US" sz="40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Remission </a:t>
                      </a:r>
                    </a:p>
                    <a:p>
                      <a:pPr algn="ctr"/>
                      <a:r>
                        <a:rPr lang="en-US" sz="4000" b="1" dirty="0" smtClean="0"/>
                        <a:t>of Sins</a:t>
                      </a:r>
                      <a:endParaRPr lang="en-US" sz="40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</a:tr>
              <a:tr h="1371672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</a:tr>
              <a:tr h="1271516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tx1"/>
              </a:gs>
            </a:gsLst>
            <a:path path="rect">
              <a:fillToRect l="100000" t="100000"/>
            </a:path>
          </a:gradFill>
          <a:ln w="762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FF00"/>
                </a:solidFill>
                <a:effectDag name="">
                  <a:cont type="tree" name="">
                    <a:effect ref="fillLine"/>
                    <a:outerShdw dist="38100" dir="13500000" algn="br">
                      <a:srgbClr val="7F7FE5"/>
                    </a:outerShdw>
                  </a:cont>
                  <a:cont type="tree" name="">
                    <a:effect ref="fillLine"/>
                    <a:outerShdw dist="38100" dir="2700000" algn="tl">
                      <a:srgbClr val="1E1E5B"/>
                    </a:outerShdw>
                  </a:cont>
                  <a:effect ref="fillLine"/>
                </a:effectDag>
                <a:latin typeface="Arial"/>
                <a:ea typeface="+mn-ea"/>
                <a:cs typeface="+mn-cs"/>
              </a:rPr>
              <a:t>Eph. 1:22-23</a:t>
            </a:r>
            <a:r>
              <a:rPr lang="en-US" sz="3200" dirty="0">
                <a:solidFill>
                  <a:srgbClr val="FFFF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  <a:cs typeface="+mn-cs"/>
              </a:rPr>
              <a:t>“…and gave him to be the head over all things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  <a:cs typeface="+mn-cs"/>
              </a:rPr>
              <a:t>to the church, Which is his body</a:t>
            </a: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  <a:cs typeface="+mn-cs"/>
              </a:rPr>
              <a:t>, the </a:t>
            </a:r>
            <a:r>
              <a:rPr lang="en-US" sz="3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  <a:cs typeface="+mn-cs"/>
              </a:rPr>
              <a:t>fulness</a:t>
            </a: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  <a:cs typeface="+mn-cs"/>
              </a:rPr>
              <a:t> of him that </a:t>
            </a:r>
            <a:r>
              <a:rPr lang="en-US" sz="3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  <a:cs typeface="+mn-cs"/>
              </a:rPr>
              <a:t>filleth</a:t>
            </a: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  <a:cs typeface="+mn-cs"/>
              </a:rPr>
              <a:t> all in all”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838200" y="1981200"/>
            <a:ext cx="426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1508" name="Oval 5"/>
          <p:cNvSpPr>
            <a:spLocks noChangeArrowheads="1"/>
          </p:cNvSpPr>
          <p:nvPr/>
        </p:nvSpPr>
        <p:spPr bwMode="auto">
          <a:xfrm>
            <a:off x="4267200" y="2819400"/>
            <a:ext cx="3962400" cy="3733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4495800" y="1981201"/>
            <a:ext cx="3657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  <a:cs typeface="+mn-cs"/>
              </a:rPr>
              <a:t>body</a:t>
            </a:r>
            <a:r>
              <a:rPr lang="en-US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  <a:cs typeface="+mn-cs"/>
              </a:rPr>
              <a:t> of Christ</a:t>
            </a:r>
          </a:p>
        </p:txBody>
      </p:sp>
      <p:sp>
        <p:nvSpPr>
          <p:cNvPr id="76810" name="Text Box 10"/>
          <p:cNvSpPr txBox="1">
            <a:spLocks noChangeArrowheads="1"/>
          </p:cNvSpPr>
          <p:nvPr/>
        </p:nvSpPr>
        <p:spPr bwMode="auto">
          <a:xfrm>
            <a:off x="3810000" y="1828800"/>
            <a:ext cx="533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5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  <a:cs typeface="+mn-cs"/>
              </a:rPr>
              <a:t>1</a:t>
            </a:r>
          </a:p>
        </p:txBody>
      </p:sp>
      <p:pic>
        <p:nvPicPr>
          <p:cNvPr id="21515" name="Picture 14" descr="stickm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2" y="5029200"/>
            <a:ext cx="885825" cy="154305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152400" y="1905000"/>
            <a:ext cx="3505200" cy="1447800"/>
          </a:xfrm>
          <a:prstGeom prst="homePlate">
            <a:avLst>
              <a:gd name="adj" fmla="val 60526"/>
            </a:avLst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28602" y="2057400"/>
            <a:ext cx="2888673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Eph. 5:23 </a:t>
            </a:r>
            <a:r>
              <a:rPr lang="en-US" sz="2400" b="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“…he is the </a:t>
            </a:r>
            <a:r>
              <a:rPr lang="en-US" sz="2400" b="1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saviour</a:t>
            </a:r>
            <a:r>
              <a:rPr lang="en-US" sz="2400" b="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of </a:t>
            </a:r>
            <a:r>
              <a:rPr lang="en-US" sz="2400" b="1" dirty="0">
                <a:solidFill>
                  <a:srgbClr val="333399"/>
                </a:solidFill>
                <a:effectDag name="">
                  <a:cont type="tree" name="">
                    <a:effect ref="fillLine"/>
                    <a:outerShdw dist="38100" dir="13500000" algn="br">
                      <a:srgbClr val="7F7FE5"/>
                    </a:outerShdw>
                  </a:cont>
                  <a:cont type="tree" name="">
                    <a:effect ref="fillLine"/>
                    <a:outerShdw dist="38100" dir="2700000" algn="tl">
                      <a:srgbClr val="1E1E5B"/>
                    </a:outerShdw>
                  </a:cont>
                  <a:effect ref="fillLine"/>
                </a:effectDag>
                <a:latin typeface="Arial"/>
                <a:ea typeface="+mn-ea"/>
                <a:cs typeface="+mn-cs"/>
              </a:rPr>
              <a:t>the body</a:t>
            </a:r>
            <a:r>
              <a:rPr lang="en-US" sz="2400" b="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.”</a:t>
            </a:r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228600" y="3505200"/>
            <a:ext cx="3505200" cy="1447800"/>
          </a:xfrm>
          <a:prstGeom prst="homePlate">
            <a:avLst>
              <a:gd name="adj" fmla="val 60526"/>
            </a:avLst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304802" y="3733800"/>
            <a:ext cx="2812473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Eph. 4:4- “</a:t>
            </a:r>
            <a:r>
              <a:rPr lang="en-US" sz="2400" b="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There is </a:t>
            </a:r>
            <a:r>
              <a:rPr lang="en-US" sz="2400" b="1" dirty="0">
                <a:solidFill>
                  <a:srgbClr val="333399"/>
                </a:solidFill>
                <a:effectDag name="">
                  <a:cont type="tree" name="">
                    <a:effect ref="fillLine"/>
                    <a:outerShdw dist="38100" dir="13500000" algn="br">
                      <a:srgbClr val="7F7FE5"/>
                    </a:outerShdw>
                  </a:cont>
                  <a:cont type="tree" name="">
                    <a:effect ref="fillLine"/>
                    <a:outerShdw dist="38100" dir="2700000" algn="tl">
                      <a:srgbClr val="1E1E5B"/>
                    </a:outerShdw>
                  </a:cont>
                  <a:effect ref="fillLine"/>
                </a:effectDag>
                <a:latin typeface="Arial"/>
                <a:ea typeface="+mn-ea"/>
                <a:cs typeface="+mn-cs"/>
              </a:rPr>
              <a:t>one body</a:t>
            </a:r>
            <a:r>
              <a:rPr lang="en-US" sz="2400" b="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3260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tx1"/>
              </a:gs>
            </a:gsLst>
            <a:path path="rect">
              <a:fillToRect l="100000" t="100000"/>
            </a:path>
          </a:gradFill>
          <a:ln w="762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FF00"/>
                </a:solidFill>
                <a:effectDag name="">
                  <a:cont type="tree" name="">
                    <a:effect ref="fillLine"/>
                    <a:outerShdw dist="38100" dir="13500000" algn="br">
                      <a:srgbClr val="7F7FE5"/>
                    </a:outerShdw>
                  </a:cont>
                  <a:cont type="tree" name="">
                    <a:effect ref="fillLine"/>
                    <a:outerShdw dist="38100" dir="2700000" algn="tl">
                      <a:srgbClr val="1E1E5B"/>
                    </a:outerShdw>
                  </a:cont>
                  <a:effect ref="fillLine"/>
                </a:effectDag>
                <a:latin typeface="Arial"/>
                <a:ea typeface="+mn-ea"/>
                <a:cs typeface="+mn-cs"/>
              </a:rPr>
              <a:t>Eph. 1:22-23</a:t>
            </a:r>
            <a:r>
              <a:rPr lang="en-US" sz="3200" dirty="0">
                <a:solidFill>
                  <a:srgbClr val="FFFF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  <a:cs typeface="+mn-cs"/>
              </a:rPr>
              <a:t>“…and gave him to be the head over all things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  <a:cs typeface="+mn-cs"/>
              </a:rPr>
              <a:t>to the church, Which is his body</a:t>
            </a: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  <a:cs typeface="+mn-cs"/>
              </a:rPr>
              <a:t>, the </a:t>
            </a:r>
            <a:r>
              <a:rPr lang="en-US" sz="3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  <a:cs typeface="+mn-cs"/>
              </a:rPr>
              <a:t>fulness</a:t>
            </a: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  <a:cs typeface="+mn-cs"/>
              </a:rPr>
              <a:t> of him that </a:t>
            </a:r>
            <a:r>
              <a:rPr lang="en-US" sz="3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  <a:cs typeface="+mn-cs"/>
              </a:rPr>
              <a:t>filleth</a:t>
            </a: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  <a:cs typeface="+mn-cs"/>
              </a:rPr>
              <a:t> all in all”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838200" y="1981200"/>
            <a:ext cx="426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4267200" y="2819400"/>
            <a:ext cx="3962400" cy="3733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3810000" y="1828800"/>
            <a:ext cx="533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5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  <a:cs typeface="+mn-cs"/>
              </a:rPr>
              <a:t>1</a:t>
            </a:r>
          </a:p>
        </p:txBody>
      </p:sp>
      <p:sp>
        <p:nvSpPr>
          <p:cNvPr id="80907" name="Text Box 11"/>
          <p:cNvSpPr txBox="1">
            <a:spLocks noChangeArrowheads="1"/>
          </p:cNvSpPr>
          <p:nvPr/>
        </p:nvSpPr>
        <p:spPr bwMode="auto">
          <a:xfrm>
            <a:off x="4419600" y="1981201"/>
            <a:ext cx="4114800" cy="646331"/>
          </a:xfrm>
          <a:prstGeom prst="rect">
            <a:avLst/>
          </a:prstGeom>
          <a:solidFill>
            <a:srgbClr val="333399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  <a:cs typeface="+mn-cs"/>
              </a:rPr>
              <a:t>church</a:t>
            </a:r>
            <a:r>
              <a:rPr lang="en-US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  <a:cs typeface="+mn-cs"/>
              </a:rPr>
              <a:t> of Christ</a:t>
            </a:r>
          </a:p>
        </p:txBody>
      </p:sp>
      <p:pic>
        <p:nvPicPr>
          <p:cNvPr id="80908" name="Picture 12" descr="stickm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2" y="5105400"/>
            <a:ext cx="885825" cy="154305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152400" y="1905000"/>
            <a:ext cx="3505200" cy="1447800"/>
          </a:xfrm>
          <a:prstGeom prst="homePlate">
            <a:avLst>
              <a:gd name="adj" fmla="val 60526"/>
            </a:avLst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28602" y="2057400"/>
            <a:ext cx="2888673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Eph. 5:23 </a:t>
            </a:r>
            <a:r>
              <a:rPr lang="en-US" sz="2400" b="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“…he is the </a:t>
            </a:r>
            <a:r>
              <a:rPr lang="en-US" sz="2400" b="1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saviour</a:t>
            </a:r>
            <a:r>
              <a:rPr lang="en-US" sz="2400" b="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of </a:t>
            </a:r>
            <a:r>
              <a:rPr lang="en-US" sz="2400" b="1" dirty="0">
                <a:solidFill>
                  <a:srgbClr val="333399"/>
                </a:solidFill>
                <a:effectDag name="">
                  <a:cont type="tree" name="">
                    <a:effect ref="fillLine"/>
                    <a:outerShdw dist="38100" dir="13500000" algn="br">
                      <a:srgbClr val="7F7FE5"/>
                    </a:outerShdw>
                  </a:cont>
                  <a:cont type="tree" name="">
                    <a:effect ref="fillLine"/>
                    <a:outerShdw dist="38100" dir="2700000" algn="tl">
                      <a:srgbClr val="1E1E5B"/>
                    </a:outerShdw>
                  </a:cont>
                  <a:effect ref="fillLine"/>
                </a:effectDag>
                <a:latin typeface="Arial"/>
                <a:ea typeface="+mn-ea"/>
                <a:cs typeface="+mn-cs"/>
              </a:rPr>
              <a:t>the body</a:t>
            </a:r>
            <a:r>
              <a:rPr lang="en-US" sz="2400" b="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.”</a:t>
            </a:r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228600" y="3505200"/>
            <a:ext cx="3505200" cy="1447800"/>
          </a:xfrm>
          <a:prstGeom prst="homePlate">
            <a:avLst>
              <a:gd name="adj" fmla="val 60526"/>
            </a:avLst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304802" y="3733800"/>
            <a:ext cx="2812473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Eph. 4:4- “</a:t>
            </a:r>
            <a:r>
              <a:rPr lang="en-US" sz="2400" b="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There is </a:t>
            </a:r>
            <a:r>
              <a:rPr lang="en-US" sz="2400" b="1" dirty="0">
                <a:solidFill>
                  <a:srgbClr val="333399"/>
                </a:solidFill>
                <a:effectDag name="">
                  <a:cont type="tree" name="">
                    <a:effect ref="fillLine"/>
                    <a:outerShdw dist="38100" dir="13500000" algn="br">
                      <a:srgbClr val="7F7FE5"/>
                    </a:outerShdw>
                  </a:cont>
                  <a:cont type="tree" name="">
                    <a:effect ref="fillLine"/>
                    <a:outerShdw dist="38100" dir="2700000" algn="tl">
                      <a:srgbClr val="1E1E5B"/>
                    </a:outerShdw>
                  </a:cont>
                  <a:effect ref="fillLine"/>
                </a:effectDag>
                <a:latin typeface="Arial"/>
                <a:ea typeface="+mn-ea"/>
                <a:cs typeface="+mn-cs"/>
              </a:rPr>
              <a:t>one body</a:t>
            </a:r>
            <a:r>
              <a:rPr lang="en-US" sz="2400" b="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3223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2081 L 0.25156 -0.176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09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tx1"/>
              </a:gs>
            </a:gsLst>
            <a:path path="rect">
              <a:fillToRect l="100000" t="100000"/>
            </a:path>
          </a:gradFill>
          <a:ln w="762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FF00"/>
                </a:solidFill>
                <a:effectDag name="">
                  <a:cont type="tree" name="">
                    <a:effect ref="fillLine"/>
                    <a:outerShdw dist="38100" dir="13500000" algn="br">
                      <a:srgbClr val="7F7FE5"/>
                    </a:outerShdw>
                  </a:cont>
                  <a:cont type="tree" name="">
                    <a:effect ref="fillLine"/>
                    <a:outerShdw dist="38100" dir="2700000" algn="tl">
                      <a:srgbClr val="1E1E5B"/>
                    </a:outerShdw>
                  </a:cont>
                  <a:effect ref="fillLine"/>
                </a:effectDag>
                <a:latin typeface="Arial"/>
                <a:ea typeface="+mn-ea"/>
                <a:cs typeface="+mn-cs"/>
              </a:rPr>
              <a:t>Eph. 1:22-23 </a:t>
            </a: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  <a:cs typeface="+mn-cs"/>
              </a:rPr>
              <a:t>“…and gave him to be the head over all things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  <a:cs typeface="+mn-cs"/>
              </a:rPr>
              <a:t>to the church, Which is his body</a:t>
            </a: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  <a:cs typeface="+mn-cs"/>
              </a:rPr>
              <a:t>, the </a:t>
            </a:r>
            <a:r>
              <a:rPr lang="en-US" sz="3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  <a:cs typeface="+mn-cs"/>
              </a:rPr>
              <a:t>fulness</a:t>
            </a: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  <a:cs typeface="+mn-cs"/>
              </a:rPr>
              <a:t> of him that </a:t>
            </a:r>
            <a:r>
              <a:rPr lang="en-US" sz="3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  <a:cs typeface="+mn-cs"/>
              </a:rPr>
              <a:t>filleth</a:t>
            </a: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  <a:cs typeface="+mn-cs"/>
              </a:rPr>
              <a:t> all in all”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838200" y="1981200"/>
            <a:ext cx="426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5604" name="Oval 4"/>
          <p:cNvSpPr>
            <a:spLocks noChangeArrowheads="1"/>
          </p:cNvSpPr>
          <p:nvPr/>
        </p:nvSpPr>
        <p:spPr bwMode="auto">
          <a:xfrm>
            <a:off x="4267200" y="2819400"/>
            <a:ext cx="3962400" cy="3733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5605" name="AutoShape 6"/>
          <p:cNvSpPr>
            <a:spLocks noChangeArrowheads="1"/>
          </p:cNvSpPr>
          <p:nvPr/>
        </p:nvSpPr>
        <p:spPr bwMode="auto">
          <a:xfrm>
            <a:off x="152400" y="1905000"/>
            <a:ext cx="3505200" cy="1447800"/>
          </a:xfrm>
          <a:prstGeom prst="homePlate">
            <a:avLst>
              <a:gd name="adj" fmla="val 60526"/>
            </a:avLst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228602" y="2057400"/>
            <a:ext cx="2888673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Eph. 5:23 </a:t>
            </a:r>
            <a:r>
              <a:rPr lang="en-US" sz="2400" b="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“…he is the </a:t>
            </a:r>
            <a:r>
              <a:rPr lang="en-US" sz="2400" b="1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saviour</a:t>
            </a:r>
            <a:r>
              <a:rPr lang="en-US" sz="2400" b="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of </a:t>
            </a:r>
            <a:r>
              <a:rPr lang="en-US" sz="2400" b="1" dirty="0">
                <a:solidFill>
                  <a:srgbClr val="333399"/>
                </a:solidFill>
                <a:effectDag name="">
                  <a:cont type="tree" name="">
                    <a:effect ref="fillLine"/>
                    <a:outerShdw dist="38100" dir="13500000" algn="br">
                      <a:srgbClr val="7F7FE5"/>
                    </a:outerShdw>
                  </a:cont>
                  <a:cont type="tree" name="">
                    <a:effect ref="fillLine"/>
                    <a:outerShdw dist="38100" dir="2700000" algn="tl">
                      <a:srgbClr val="1E1E5B"/>
                    </a:outerShdw>
                  </a:cont>
                  <a:effect ref="fillLine"/>
                </a:effectDag>
                <a:latin typeface="Arial"/>
                <a:ea typeface="+mn-ea"/>
                <a:cs typeface="+mn-cs"/>
              </a:rPr>
              <a:t>the body</a:t>
            </a:r>
            <a:r>
              <a:rPr lang="en-US" sz="2400" b="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.”</a:t>
            </a:r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3810000" y="1828800"/>
            <a:ext cx="533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5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  <a:cs typeface="+mn-cs"/>
              </a:rPr>
              <a:t>1</a:t>
            </a:r>
          </a:p>
        </p:txBody>
      </p:sp>
      <p:sp>
        <p:nvSpPr>
          <p:cNvPr id="25608" name="AutoShape 9"/>
          <p:cNvSpPr>
            <a:spLocks noChangeArrowheads="1"/>
          </p:cNvSpPr>
          <p:nvPr/>
        </p:nvSpPr>
        <p:spPr bwMode="auto">
          <a:xfrm>
            <a:off x="228600" y="3505200"/>
            <a:ext cx="3505200" cy="1447800"/>
          </a:xfrm>
          <a:prstGeom prst="homePlate">
            <a:avLst>
              <a:gd name="adj" fmla="val 60526"/>
            </a:avLst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0906" name="Text Box 10"/>
          <p:cNvSpPr txBox="1">
            <a:spLocks noChangeArrowheads="1"/>
          </p:cNvSpPr>
          <p:nvPr/>
        </p:nvSpPr>
        <p:spPr bwMode="auto">
          <a:xfrm>
            <a:off x="304802" y="3733800"/>
            <a:ext cx="2812473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Eph. 4:4- “</a:t>
            </a:r>
            <a:r>
              <a:rPr lang="en-US" sz="2400" b="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There is </a:t>
            </a:r>
            <a:r>
              <a:rPr lang="en-US" sz="2400" b="1" dirty="0">
                <a:solidFill>
                  <a:srgbClr val="333399"/>
                </a:solidFill>
                <a:effectDag name="">
                  <a:cont type="tree" name="">
                    <a:effect ref="fillLine"/>
                    <a:outerShdw dist="38100" dir="13500000" algn="br">
                      <a:srgbClr val="7F7FE5"/>
                    </a:outerShdw>
                  </a:cont>
                  <a:cont type="tree" name="">
                    <a:effect ref="fillLine"/>
                    <a:outerShdw dist="38100" dir="2700000" algn="tl">
                      <a:srgbClr val="1E1E5B"/>
                    </a:outerShdw>
                  </a:cont>
                  <a:effect ref="fillLine"/>
                </a:effectDag>
                <a:latin typeface="Arial"/>
                <a:ea typeface="+mn-ea"/>
                <a:cs typeface="+mn-cs"/>
              </a:rPr>
              <a:t>one body</a:t>
            </a:r>
            <a:r>
              <a:rPr lang="en-US" sz="2400" b="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”</a:t>
            </a:r>
          </a:p>
        </p:txBody>
      </p:sp>
      <p:sp>
        <p:nvSpPr>
          <p:cNvPr id="80907" name="Text Box 11"/>
          <p:cNvSpPr txBox="1">
            <a:spLocks noChangeArrowheads="1"/>
          </p:cNvSpPr>
          <p:nvPr/>
        </p:nvSpPr>
        <p:spPr bwMode="auto">
          <a:xfrm>
            <a:off x="4419600" y="1981201"/>
            <a:ext cx="4114800" cy="646331"/>
          </a:xfrm>
          <a:prstGeom prst="rect">
            <a:avLst/>
          </a:prstGeom>
          <a:solidFill>
            <a:srgbClr val="333399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  <a:cs typeface="+mn-cs"/>
              </a:rPr>
              <a:t>church</a:t>
            </a:r>
            <a:r>
              <a:rPr lang="en-US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  <a:cs typeface="+mn-cs"/>
              </a:rPr>
              <a:t> of Christ</a:t>
            </a:r>
          </a:p>
        </p:txBody>
      </p:sp>
      <p:pic>
        <p:nvPicPr>
          <p:cNvPr id="80908" name="Picture 12" descr="stickm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2" y="5105400"/>
            <a:ext cx="885825" cy="154305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6403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2081 L 0.25156 -0.176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09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470025"/>
          </a:xfrm>
        </p:spPr>
        <p:txBody>
          <a:bodyPr/>
          <a:lstStyle/>
          <a:p>
            <a:pPr eaLnBrk="1" hangingPunct="1"/>
            <a:r>
              <a:rPr lang="en-US" b="1">
                <a:latin typeface="Calibri" charset="0"/>
              </a:rPr>
              <a:t>The </a:t>
            </a:r>
            <a:r>
              <a:rPr lang="en-US" b="1">
                <a:solidFill>
                  <a:srgbClr val="FF0000"/>
                </a:solidFill>
                <a:latin typeface="Calibri" charset="0"/>
              </a:rPr>
              <a:t>What</a:t>
            </a:r>
            <a:r>
              <a:rPr lang="en-US" b="1">
                <a:latin typeface="Calibri" charset="0"/>
              </a:rPr>
              <a:t> And </a:t>
            </a:r>
            <a:r>
              <a:rPr lang="en-US" b="1">
                <a:solidFill>
                  <a:srgbClr val="3366FF"/>
                </a:solidFill>
                <a:latin typeface="Calibri" charset="0"/>
              </a:rPr>
              <a:t>When</a:t>
            </a:r>
            <a:r>
              <a:rPr lang="en-US" b="1">
                <a:latin typeface="Calibri" charset="0"/>
              </a:rPr>
              <a:t> </a:t>
            </a:r>
            <a:br>
              <a:rPr lang="en-US" b="1">
                <a:latin typeface="Calibri" charset="0"/>
              </a:rPr>
            </a:br>
            <a:r>
              <a:rPr lang="en-US" b="1">
                <a:latin typeface="Calibri" charset="0"/>
              </a:rPr>
              <a:t>Of Salvation?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1470025"/>
          <a:ext cx="9144000" cy="528637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048000"/>
                <a:gridCol w="3048000"/>
                <a:gridCol w="3048000"/>
              </a:tblGrid>
              <a:tr h="1271516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WHAT?</a:t>
                      </a:r>
                      <a:endParaRPr lang="en-US" sz="4400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WHEN?</a:t>
                      </a:r>
                      <a:endParaRPr lang="en-US" sz="4400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</a:tr>
              <a:tr h="1371672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FF0000"/>
                          </a:solidFill>
                        </a:rPr>
                        <a:t>Blood</a:t>
                      </a:r>
                      <a:r>
                        <a:rPr lang="en-US" sz="4000" b="1" dirty="0" smtClean="0"/>
                        <a:t> </a:t>
                      </a:r>
                    </a:p>
                    <a:p>
                      <a:pPr algn="ctr"/>
                      <a:r>
                        <a:rPr lang="en-US" sz="4000" b="1" dirty="0" smtClean="0"/>
                        <a:t>(Matt. 26:28)</a:t>
                      </a:r>
                      <a:endParaRPr lang="en-US" sz="40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Remission </a:t>
                      </a:r>
                    </a:p>
                    <a:p>
                      <a:pPr algn="ctr"/>
                      <a:r>
                        <a:rPr lang="en-US" sz="4000" b="1" dirty="0" smtClean="0"/>
                        <a:t>of Sins</a:t>
                      </a:r>
                      <a:endParaRPr lang="en-US" sz="40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</a:tr>
              <a:tr h="1371672">
                <a:tc>
                  <a:txBody>
                    <a:bodyPr/>
                    <a:lstStyle/>
                    <a:p>
                      <a:pPr algn="ctr"/>
                      <a:endParaRPr lang="en-US" sz="40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</a:tr>
              <a:tr h="1271516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470025"/>
          </a:xfrm>
        </p:spPr>
        <p:txBody>
          <a:bodyPr/>
          <a:lstStyle/>
          <a:p>
            <a:pPr eaLnBrk="1" hangingPunct="1"/>
            <a:r>
              <a:rPr lang="en-US" b="1">
                <a:latin typeface="Calibri" charset="0"/>
              </a:rPr>
              <a:t>The </a:t>
            </a:r>
            <a:r>
              <a:rPr lang="en-US" b="1">
                <a:solidFill>
                  <a:srgbClr val="FF0000"/>
                </a:solidFill>
                <a:latin typeface="Calibri" charset="0"/>
              </a:rPr>
              <a:t>What</a:t>
            </a:r>
            <a:r>
              <a:rPr lang="en-US" b="1">
                <a:latin typeface="Calibri" charset="0"/>
              </a:rPr>
              <a:t> And </a:t>
            </a:r>
            <a:r>
              <a:rPr lang="en-US" b="1">
                <a:solidFill>
                  <a:srgbClr val="3366FF"/>
                </a:solidFill>
                <a:latin typeface="Calibri" charset="0"/>
              </a:rPr>
              <a:t>When</a:t>
            </a:r>
            <a:r>
              <a:rPr lang="en-US" b="1">
                <a:latin typeface="Calibri" charset="0"/>
              </a:rPr>
              <a:t> </a:t>
            </a:r>
            <a:br>
              <a:rPr lang="en-US" b="1">
                <a:latin typeface="Calibri" charset="0"/>
              </a:rPr>
            </a:br>
            <a:r>
              <a:rPr lang="en-US" b="1">
                <a:latin typeface="Calibri" charset="0"/>
              </a:rPr>
              <a:t>Of Salvation?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1470025"/>
          <a:ext cx="9144000" cy="528637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048000"/>
                <a:gridCol w="3048000"/>
                <a:gridCol w="3048000"/>
              </a:tblGrid>
              <a:tr h="1271516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WHAT?</a:t>
                      </a:r>
                      <a:endParaRPr lang="en-US" sz="4400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WHEN?</a:t>
                      </a:r>
                      <a:endParaRPr lang="en-US" sz="4400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</a:tr>
              <a:tr h="1371672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FF0000"/>
                          </a:solidFill>
                        </a:rPr>
                        <a:t>Blood</a:t>
                      </a:r>
                      <a:r>
                        <a:rPr lang="en-US" sz="4000" b="1" dirty="0" smtClean="0"/>
                        <a:t> </a:t>
                      </a:r>
                    </a:p>
                    <a:p>
                      <a:pPr algn="ctr"/>
                      <a:r>
                        <a:rPr lang="en-US" sz="4000" b="1" dirty="0" smtClean="0"/>
                        <a:t>(Matt. 26:28)</a:t>
                      </a:r>
                      <a:endParaRPr lang="en-US" sz="40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Remission </a:t>
                      </a:r>
                    </a:p>
                    <a:p>
                      <a:pPr algn="ctr"/>
                      <a:r>
                        <a:rPr lang="en-US" sz="4000" b="1" dirty="0" smtClean="0"/>
                        <a:t>of Sins</a:t>
                      </a:r>
                      <a:endParaRPr lang="en-US" sz="40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</a:tr>
              <a:tr h="1371672">
                <a:tc>
                  <a:txBody>
                    <a:bodyPr/>
                    <a:lstStyle/>
                    <a:p>
                      <a:pPr algn="ctr"/>
                      <a:endParaRPr lang="en-US" sz="40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Sins</a:t>
                      </a:r>
                      <a:r>
                        <a:rPr lang="en-US" sz="4000" b="1" baseline="0" dirty="0" smtClean="0"/>
                        <a:t> Washed Away</a:t>
                      </a:r>
                      <a:endParaRPr lang="en-US" sz="40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</a:tr>
              <a:tr h="1271516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470025"/>
          </a:xfrm>
        </p:spPr>
        <p:txBody>
          <a:bodyPr/>
          <a:lstStyle/>
          <a:p>
            <a:pPr eaLnBrk="1" hangingPunct="1"/>
            <a:r>
              <a:rPr lang="en-US" b="1">
                <a:latin typeface="Calibri" charset="0"/>
              </a:rPr>
              <a:t>The </a:t>
            </a:r>
            <a:r>
              <a:rPr lang="en-US" b="1">
                <a:solidFill>
                  <a:srgbClr val="FF0000"/>
                </a:solidFill>
                <a:latin typeface="Calibri" charset="0"/>
              </a:rPr>
              <a:t>What</a:t>
            </a:r>
            <a:r>
              <a:rPr lang="en-US" b="1">
                <a:latin typeface="Calibri" charset="0"/>
              </a:rPr>
              <a:t> And </a:t>
            </a:r>
            <a:r>
              <a:rPr lang="en-US" b="1">
                <a:solidFill>
                  <a:srgbClr val="3366FF"/>
                </a:solidFill>
                <a:latin typeface="Calibri" charset="0"/>
              </a:rPr>
              <a:t>When</a:t>
            </a:r>
            <a:r>
              <a:rPr lang="en-US" b="1">
                <a:latin typeface="Calibri" charset="0"/>
              </a:rPr>
              <a:t> </a:t>
            </a:r>
            <a:br>
              <a:rPr lang="en-US" b="1">
                <a:latin typeface="Calibri" charset="0"/>
              </a:rPr>
            </a:br>
            <a:r>
              <a:rPr lang="en-US" b="1">
                <a:latin typeface="Calibri" charset="0"/>
              </a:rPr>
              <a:t>Of Salvation?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1470025"/>
          <a:ext cx="9144000" cy="528637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048000"/>
                <a:gridCol w="3048000"/>
                <a:gridCol w="3048000"/>
              </a:tblGrid>
              <a:tr h="1271516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WHAT?</a:t>
                      </a:r>
                      <a:endParaRPr lang="en-US" sz="4400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WHEN?</a:t>
                      </a:r>
                      <a:endParaRPr lang="en-US" sz="4400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</a:tr>
              <a:tr h="1371672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FF0000"/>
                          </a:solidFill>
                        </a:rPr>
                        <a:t>Blood</a:t>
                      </a:r>
                      <a:r>
                        <a:rPr lang="en-US" sz="4000" b="1" dirty="0" smtClean="0"/>
                        <a:t> </a:t>
                      </a:r>
                    </a:p>
                    <a:p>
                      <a:pPr algn="ctr"/>
                      <a:r>
                        <a:rPr lang="en-US" sz="4000" b="1" dirty="0" smtClean="0"/>
                        <a:t>(Matt. 26:28)</a:t>
                      </a:r>
                      <a:endParaRPr lang="en-US" sz="40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Remission </a:t>
                      </a:r>
                    </a:p>
                    <a:p>
                      <a:pPr algn="ctr"/>
                      <a:r>
                        <a:rPr lang="en-US" sz="4000" b="1" dirty="0" smtClean="0"/>
                        <a:t>of Sins</a:t>
                      </a:r>
                      <a:endParaRPr lang="en-US" sz="40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</a:tr>
              <a:tr h="1371672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FF0000"/>
                          </a:solidFill>
                        </a:rPr>
                        <a:t>Blood</a:t>
                      </a:r>
                      <a:r>
                        <a:rPr lang="en-US" sz="4000" b="1" dirty="0" smtClean="0"/>
                        <a:t> </a:t>
                      </a:r>
                    </a:p>
                    <a:p>
                      <a:pPr algn="ctr"/>
                      <a:r>
                        <a:rPr lang="en-US" sz="4000" b="1" dirty="0" smtClean="0"/>
                        <a:t>(Rev. 1:5)</a:t>
                      </a:r>
                      <a:endParaRPr lang="en-US" sz="40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Sins</a:t>
                      </a:r>
                      <a:r>
                        <a:rPr lang="en-US" sz="4000" b="1" baseline="0" dirty="0" smtClean="0"/>
                        <a:t> Washed Away</a:t>
                      </a:r>
                      <a:endParaRPr lang="en-US" sz="40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</a:tr>
              <a:tr h="1271516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470025"/>
          </a:xfrm>
        </p:spPr>
        <p:txBody>
          <a:bodyPr/>
          <a:lstStyle/>
          <a:p>
            <a:pPr eaLnBrk="1" hangingPunct="1"/>
            <a:r>
              <a:rPr lang="en-US" b="1">
                <a:latin typeface="Calibri" charset="0"/>
              </a:rPr>
              <a:t>The </a:t>
            </a:r>
            <a:r>
              <a:rPr lang="en-US" b="1">
                <a:solidFill>
                  <a:srgbClr val="FF0000"/>
                </a:solidFill>
                <a:latin typeface="Calibri" charset="0"/>
              </a:rPr>
              <a:t>What</a:t>
            </a:r>
            <a:r>
              <a:rPr lang="en-US" b="1">
                <a:latin typeface="Calibri" charset="0"/>
              </a:rPr>
              <a:t> And </a:t>
            </a:r>
            <a:r>
              <a:rPr lang="en-US" b="1">
                <a:solidFill>
                  <a:srgbClr val="3366FF"/>
                </a:solidFill>
                <a:latin typeface="Calibri" charset="0"/>
              </a:rPr>
              <a:t>When</a:t>
            </a:r>
            <a:r>
              <a:rPr lang="en-US" b="1">
                <a:latin typeface="Calibri" charset="0"/>
              </a:rPr>
              <a:t> </a:t>
            </a:r>
            <a:br>
              <a:rPr lang="en-US" b="1">
                <a:latin typeface="Calibri" charset="0"/>
              </a:rPr>
            </a:br>
            <a:r>
              <a:rPr lang="en-US" b="1">
                <a:latin typeface="Calibri" charset="0"/>
              </a:rPr>
              <a:t>Of Salvation?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1470026"/>
          <a:ext cx="9144000" cy="532550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048000"/>
                <a:gridCol w="3048000"/>
                <a:gridCol w="3048000"/>
              </a:tblGrid>
              <a:tr h="1271516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WHAT?</a:t>
                      </a:r>
                      <a:endParaRPr lang="en-US" sz="4400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WHEN?</a:t>
                      </a:r>
                      <a:endParaRPr lang="en-US" sz="4400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</a:tr>
              <a:tr h="1371672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FF0000"/>
                          </a:solidFill>
                        </a:rPr>
                        <a:t>Blood</a:t>
                      </a:r>
                      <a:r>
                        <a:rPr lang="en-US" sz="4000" b="1" dirty="0" smtClean="0"/>
                        <a:t> </a:t>
                      </a:r>
                    </a:p>
                    <a:p>
                      <a:pPr algn="ctr"/>
                      <a:r>
                        <a:rPr lang="en-US" sz="4000" b="1" dirty="0" smtClean="0"/>
                        <a:t>(Matt. 26:28)</a:t>
                      </a:r>
                      <a:endParaRPr lang="en-US" sz="40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Remission </a:t>
                      </a:r>
                    </a:p>
                    <a:p>
                      <a:pPr algn="ctr"/>
                      <a:r>
                        <a:rPr lang="en-US" sz="4000" b="1" dirty="0" smtClean="0"/>
                        <a:t>of Sins</a:t>
                      </a:r>
                      <a:endParaRPr lang="en-US" sz="40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</a:tr>
              <a:tr h="1371672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FF0000"/>
                          </a:solidFill>
                        </a:rPr>
                        <a:t>Blood</a:t>
                      </a:r>
                      <a:r>
                        <a:rPr lang="en-US" sz="4000" b="1" dirty="0" smtClean="0"/>
                        <a:t> </a:t>
                      </a:r>
                    </a:p>
                    <a:p>
                      <a:pPr algn="ctr"/>
                      <a:r>
                        <a:rPr lang="en-US" sz="4000" b="1" dirty="0" smtClean="0"/>
                        <a:t>(Rev. 1:5)</a:t>
                      </a:r>
                      <a:endParaRPr lang="en-US" sz="40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Sins</a:t>
                      </a:r>
                      <a:r>
                        <a:rPr lang="en-US" sz="4000" b="1" baseline="0" dirty="0" smtClean="0"/>
                        <a:t> Washed Away</a:t>
                      </a:r>
                      <a:endParaRPr lang="en-US" sz="40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</a:tr>
              <a:tr h="1310645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Purges Conscience</a:t>
                      </a:r>
                      <a:endParaRPr lang="en-US" sz="40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470025"/>
          </a:xfrm>
        </p:spPr>
        <p:txBody>
          <a:bodyPr/>
          <a:lstStyle/>
          <a:p>
            <a:pPr eaLnBrk="1" hangingPunct="1"/>
            <a:r>
              <a:rPr lang="en-US" b="1">
                <a:latin typeface="Calibri" charset="0"/>
              </a:rPr>
              <a:t>The </a:t>
            </a:r>
            <a:r>
              <a:rPr lang="en-US" b="1">
                <a:solidFill>
                  <a:srgbClr val="FF0000"/>
                </a:solidFill>
                <a:latin typeface="Calibri" charset="0"/>
              </a:rPr>
              <a:t>What</a:t>
            </a:r>
            <a:r>
              <a:rPr lang="en-US" b="1">
                <a:latin typeface="Calibri" charset="0"/>
              </a:rPr>
              <a:t> And </a:t>
            </a:r>
            <a:r>
              <a:rPr lang="en-US" b="1">
                <a:solidFill>
                  <a:srgbClr val="3366FF"/>
                </a:solidFill>
                <a:latin typeface="Calibri" charset="0"/>
              </a:rPr>
              <a:t>When</a:t>
            </a:r>
            <a:r>
              <a:rPr lang="en-US" b="1">
                <a:latin typeface="Calibri" charset="0"/>
              </a:rPr>
              <a:t> </a:t>
            </a:r>
            <a:br>
              <a:rPr lang="en-US" b="1">
                <a:latin typeface="Calibri" charset="0"/>
              </a:rPr>
            </a:br>
            <a:r>
              <a:rPr lang="en-US" b="1">
                <a:latin typeface="Calibri" charset="0"/>
              </a:rPr>
              <a:t>Of Salvation?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1470026"/>
          <a:ext cx="9144000" cy="561506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048000"/>
                <a:gridCol w="3048000"/>
                <a:gridCol w="3048000"/>
              </a:tblGrid>
              <a:tr h="1271516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WHAT?</a:t>
                      </a:r>
                      <a:endParaRPr lang="en-US" sz="4400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WHEN?</a:t>
                      </a:r>
                      <a:endParaRPr lang="en-US" sz="4400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</a:tr>
              <a:tr h="1371672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FF0000"/>
                          </a:solidFill>
                        </a:rPr>
                        <a:t>Blood</a:t>
                      </a:r>
                      <a:r>
                        <a:rPr lang="en-US" sz="4000" b="1" dirty="0" smtClean="0"/>
                        <a:t> </a:t>
                      </a:r>
                    </a:p>
                    <a:p>
                      <a:pPr algn="ctr"/>
                      <a:r>
                        <a:rPr lang="en-US" sz="4000" b="1" dirty="0" smtClean="0"/>
                        <a:t>(Matt. 26:28)</a:t>
                      </a:r>
                      <a:endParaRPr lang="en-US" sz="40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Remission </a:t>
                      </a:r>
                    </a:p>
                    <a:p>
                      <a:pPr algn="ctr"/>
                      <a:r>
                        <a:rPr lang="en-US" sz="4000" b="1" dirty="0" smtClean="0"/>
                        <a:t>of Sins</a:t>
                      </a:r>
                      <a:endParaRPr lang="en-US" sz="40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</a:tr>
              <a:tr h="1371672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FF0000"/>
                          </a:solidFill>
                        </a:rPr>
                        <a:t>Blood</a:t>
                      </a:r>
                      <a:r>
                        <a:rPr lang="en-US" sz="4000" b="1" dirty="0" smtClean="0"/>
                        <a:t> </a:t>
                      </a:r>
                    </a:p>
                    <a:p>
                      <a:pPr algn="ctr"/>
                      <a:r>
                        <a:rPr lang="en-US" sz="4000" b="1" dirty="0" smtClean="0"/>
                        <a:t>(Rev. 1:5)</a:t>
                      </a:r>
                      <a:endParaRPr lang="en-US" sz="40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Sins</a:t>
                      </a:r>
                      <a:r>
                        <a:rPr lang="en-US" sz="4000" b="1" baseline="0" dirty="0" smtClean="0"/>
                        <a:t> Washed Away</a:t>
                      </a:r>
                      <a:endParaRPr lang="en-US" sz="40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</a:tr>
              <a:tr h="159512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Blood</a:t>
                      </a:r>
                      <a:r>
                        <a:rPr kumimoji="0" lang="en-US" sz="4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(Heb. 9:14)</a:t>
                      </a:r>
                    </a:p>
                    <a:p>
                      <a:endParaRPr lang="en-US" sz="1900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Purges Conscience</a:t>
                      </a:r>
                      <a:endParaRPr lang="en-US" sz="40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marT="45723" marB="45723"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95BC4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B5DE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Light"/>
        <a:ea typeface="ヒラギノ角ゴ ProN W3"/>
        <a:cs typeface="ヒラギノ角ゴ ProN W3"/>
      </a:majorFont>
      <a:minorFont>
        <a:latin typeface="Helvetica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BC4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Light" charset="0"/>
            <a:ea typeface="ヒラギノ角ゴ ProN W3" charset="0"/>
            <a:cs typeface="ヒラギノ角ゴ ProN W3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BC4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Light" charset="0"/>
            <a:ea typeface="ヒラギノ角ゴ ProN W3" charset="0"/>
            <a:cs typeface="ヒラギノ角ゴ ProN W3" charset="0"/>
            <a:sym typeface="Helvetica Light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1343</Words>
  <Application>Microsoft Macintosh PowerPoint</Application>
  <PresentationFormat>On-screen Show (4:3)</PresentationFormat>
  <Paragraphs>288</Paragraphs>
  <Slides>42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Office Theme</vt:lpstr>
      <vt:lpstr>Default Design</vt:lpstr>
      <vt:lpstr>1_Office Theme</vt:lpstr>
      <vt:lpstr>1_Default Design</vt:lpstr>
      <vt:lpstr>Title &amp; Bullets</vt:lpstr>
      <vt:lpstr>PowerPoint Presentation</vt:lpstr>
      <vt:lpstr>The What And When  Of Salvation?</vt:lpstr>
      <vt:lpstr>The What And When  Of Salvation?</vt:lpstr>
      <vt:lpstr>The What And When  Of Salvation?</vt:lpstr>
      <vt:lpstr>The What And When  Of Salvation?</vt:lpstr>
      <vt:lpstr>The What And When  Of Salvation?</vt:lpstr>
      <vt:lpstr>The What And When  Of Salvation?</vt:lpstr>
      <vt:lpstr>The What And When  Of Salvation?</vt:lpstr>
      <vt:lpstr>The What And When  Of Salvation?</vt:lpstr>
      <vt:lpstr>The What and When Of Salvation?</vt:lpstr>
      <vt:lpstr>The What and When Of Salvation?</vt:lpstr>
      <vt:lpstr>The What and When Of Salvation?</vt:lpstr>
      <vt:lpstr>The What And When  Of Naaman’s Cleansing?</vt:lpstr>
      <vt:lpstr>The What And When  Of Naaman’s Cleansing?</vt:lpstr>
      <vt:lpstr>The What And When  Of Naaman’s Cleansing?</vt:lpstr>
      <vt:lpstr>The What And When  Of Naaman’s Cleansing?</vt:lpstr>
      <vt:lpstr>The What And When  Of Naaman’s Cleansing?</vt:lpstr>
      <vt:lpstr>The What And When  Of Naaman’s Cleansing?</vt:lpstr>
      <vt:lpstr>The Grace And Faith  Of Naaman’s Cleansing</vt:lpstr>
      <vt:lpstr>The Grace and Faith Of Salvation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Church Is  The House Of God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Memphis School of Preaching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What And When Of Salvation</dc:title>
  <dc:creator>BJ Clarke</dc:creator>
  <cp:lastModifiedBy>BJ Clarke</cp:lastModifiedBy>
  <cp:revision>26</cp:revision>
  <dcterms:created xsi:type="dcterms:W3CDTF">2010-10-11T23:11:45Z</dcterms:created>
  <dcterms:modified xsi:type="dcterms:W3CDTF">2013-11-07T17:22:27Z</dcterms:modified>
</cp:coreProperties>
</file>