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2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B7B27-7662-CB44-8942-0194A64736AD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982DD-A1FA-C045-AE51-847C7292B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259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982DD-A1FA-C045-AE51-847C7292B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142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D26B-DFC2-4248-8ED0-AD3E108CBDD7}" type="datetime1">
              <a:rPr lang="en-US" smtClean="0"/>
              <a:pPr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C003-38E8-486A-9BFD-47E55D87241C}" type="datetime1">
              <a:rPr lang="en-US" smtClean="0"/>
              <a:pPr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AA3-934B-41DB-B3B1-806F4BE5CC37}" type="datetime1">
              <a:rPr lang="en-US" smtClean="0"/>
              <a:pPr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F932-D99A-4087-BFB1-EA42FAFC8D2C}" type="datetime1">
              <a:rPr lang="en-US" smtClean="0"/>
              <a:pPr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6367-2F2B-4F6E-ACF4-15FA13738E10}" type="datetime1">
              <a:rPr lang="en-US" smtClean="0"/>
              <a:pPr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3C92-45F4-4C30-810D-4886C1BA6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498D-21C7-408B-8EF5-5B55DEF0BFD5}" type="datetime1">
              <a:rPr lang="en-US" smtClean="0"/>
              <a:pPr/>
              <a:t>10/10/15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246E-8FD1-42FF-94A4-E4133095C37A}" type="datetime1">
              <a:rPr lang="en-US" smtClean="0"/>
              <a:pPr/>
              <a:t>10/10/15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39D4-B818-4372-B1EE-7CB6D5BBC74A}" type="datetime1">
              <a:rPr lang="en-US" smtClean="0"/>
              <a:pPr/>
              <a:t>10/10/15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E438-4D0D-4834-B658-A90420491D98}" type="datetime1">
              <a:rPr lang="en-US" smtClean="0"/>
              <a:pPr/>
              <a:t>10/10/15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ADFA-7142-4015-85E6-1712F15FA709}" type="datetime1">
              <a:rPr lang="en-US" smtClean="0"/>
              <a:pPr/>
              <a:t>10/10/15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1E0-D653-4D78-A48F-41D80498BC7E}" type="datetime1">
              <a:rPr lang="en-US" smtClean="0"/>
              <a:pPr/>
              <a:t>10/10/15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B3AFFF1-9C47-49F0-AE12-AF188F3F4E82}" type="datetime1">
              <a:rPr lang="en-US" smtClean="0"/>
              <a:pPr/>
              <a:t>10/10/15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29" r:id="rId1"/>
    <p:sldLayoutId id="2147484730" r:id="rId2"/>
    <p:sldLayoutId id="2147484731" r:id="rId3"/>
    <p:sldLayoutId id="2147484732" r:id="rId4"/>
    <p:sldLayoutId id="2147484733" r:id="rId5"/>
    <p:sldLayoutId id="2147484734" r:id="rId6"/>
    <p:sldLayoutId id="2147484735" r:id="rId7"/>
    <p:sldLayoutId id="2147484736" r:id="rId8"/>
    <p:sldLayoutId id="2147484737" r:id="rId9"/>
    <p:sldLayoutId id="2147484738" r:id="rId10"/>
    <p:sldLayoutId id="214748473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19200" y="3886199"/>
            <a:ext cx="6400800" cy="2511203"/>
          </a:xfrm>
        </p:spPr>
        <p:txBody>
          <a:bodyPr>
            <a:normAutofit/>
          </a:bodyPr>
          <a:lstStyle/>
          <a:p>
            <a:r>
              <a:rPr lang="en-US" dirty="0"/>
              <a:t>13 Then Moses said to God, “Indeed, when I come to the children of Israel and say to them, ‘The God of your fathers has sent me to you,’ and they say to me, ‘What is His name? ’ what shall I say to them?” 14 And God said to Moses, “</a:t>
            </a:r>
            <a:r>
              <a:rPr lang="en-US" b="1" dirty="0"/>
              <a:t>I AM WHO I AM</a:t>
            </a:r>
            <a:r>
              <a:rPr lang="en-US" dirty="0"/>
              <a:t>.” And He said, “Thus you shall say to the children of Israel, ‘</a:t>
            </a:r>
            <a:r>
              <a:rPr lang="en-US" b="1" dirty="0"/>
              <a:t>I AM</a:t>
            </a:r>
            <a:r>
              <a:rPr lang="en-US" dirty="0"/>
              <a:t> has sent me to you.’”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/>
              <a:t>Exodus 3:13 – 14</a:t>
            </a:r>
            <a:r>
              <a:rPr lang="en-US" dirty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b="1" dirty="0" smtClean="0"/>
              <a:t>Jesus, the </a:t>
            </a:r>
            <a:r>
              <a:rPr lang="en-US" sz="7200" b="1" dirty="0"/>
              <a:t>I </a:t>
            </a:r>
            <a:r>
              <a:rPr lang="en-US" sz="7200" b="1" dirty="0" smtClean="0"/>
              <a:t>AM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725225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799"/>
            <a:ext cx="2971800" cy="2127219"/>
          </a:xfrm>
        </p:spPr>
        <p:txBody>
          <a:bodyPr/>
          <a:lstStyle/>
          <a:p>
            <a:r>
              <a:rPr lang="en-US" sz="4400" b="1" dirty="0"/>
              <a:t>The Way, the Truth, and the Life</a:t>
            </a:r>
            <a:r>
              <a:rPr lang="en-US" sz="4400" dirty="0"/>
              <a:t> </a:t>
            </a:r>
          </a:p>
        </p:txBody>
      </p:sp>
      <p:pic>
        <p:nvPicPr>
          <p:cNvPr id="5" name="Picture Placeholder 4" descr="The Way, the Truth, and the Life 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80" r="17080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700458"/>
            <a:ext cx="2971800" cy="1252541"/>
          </a:xfrm>
        </p:spPr>
        <p:txBody>
          <a:bodyPr>
            <a:normAutofit/>
          </a:bodyPr>
          <a:lstStyle/>
          <a:p>
            <a:r>
              <a:rPr lang="en-US" sz="4000" dirty="0"/>
              <a:t>John 14:1 – 6</a:t>
            </a: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1918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The </a:t>
            </a:r>
            <a:r>
              <a:rPr lang="en-US" sz="4400" b="1" dirty="0" smtClean="0"/>
              <a:t>Vine</a:t>
            </a:r>
            <a:endParaRPr lang="en-US" sz="4400" dirty="0"/>
          </a:p>
        </p:txBody>
      </p:sp>
      <p:pic>
        <p:nvPicPr>
          <p:cNvPr id="5" name="Picture Placeholder 4" descr="The Vine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78" r="1737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53743"/>
            <a:ext cx="2971800" cy="2099256"/>
          </a:xfrm>
        </p:spPr>
        <p:txBody>
          <a:bodyPr>
            <a:normAutofit/>
          </a:bodyPr>
          <a:lstStyle/>
          <a:p>
            <a:r>
              <a:rPr lang="en-US" sz="4000" dirty="0"/>
              <a:t>John 15:1 – </a:t>
            </a:r>
            <a:r>
              <a:rPr lang="en-US" sz="4000" dirty="0" smtClean="0"/>
              <a:t>8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35360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2558242"/>
          </a:xfrm>
        </p:spPr>
        <p:txBody>
          <a:bodyPr>
            <a:noAutofit/>
          </a:bodyPr>
          <a:lstStyle/>
          <a:p>
            <a:r>
              <a:rPr lang="en-US" sz="2400" i="1" dirty="0"/>
              <a:t>26 And when he had found him, he brought him to Antioch. So it was that for a whole year they assembled with the church and taught a great many people. </a:t>
            </a:r>
            <a:r>
              <a:rPr lang="en-US" sz="2400" b="1" i="1" dirty="0"/>
              <a:t>And the disciples were first called Christians in Antioch</a:t>
            </a:r>
            <a:r>
              <a:rPr lang="en-US" sz="2400" i="1" dirty="0"/>
              <a:t>.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2400" dirty="0" smtClean="0"/>
              <a:t>- Acts 11:26</a:t>
            </a:r>
            <a:endParaRPr lang="en-US" sz="2400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Can you say, “</a:t>
            </a:r>
            <a:r>
              <a:rPr lang="en-US" sz="4000" b="1" dirty="0"/>
              <a:t>I am a Christian</a:t>
            </a:r>
            <a:r>
              <a:rPr lang="en-US" sz="4000" dirty="0"/>
              <a:t>?</a:t>
            </a:r>
            <a:r>
              <a:rPr lang="en-US" sz="4000" dirty="0" smtClean="0"/>
              <a:t>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72777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What’s </a:t>
            </a:r>
            <a:r>
              <a:rPr lang="en-US" sz="3600" dirty="0" smtClean="0"/>
              <a:t>God saying </a:t>
            </a:r>
            <a:r>
              <a:rPr lang="en-US" sz="3600" dirty="0"/>
              <a:t>about himself?</a:t>
            </a:r>
            <a:r>
              <a:rPr lang="en-US" sz="36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He is speaking of His eternally.</a:t>
            </a:r>
          </a:p>
          <a:p>
            <a:r>
              <a:rPr lang="en-US" sz="3200" dirty="0"/>
              <a:t>He is speaking of His omnipresent.</a:t>
            </a:r>
          </a:p>
          <a:p>
            <a:r>
              <a:rPr lang="en-US" sz="3200" dirty="0"/>
              <a:t>He is speaking of His Authority.</a:t>
            </a:r>
          </a:p>
          <a:p>
            <a:r>
              <a:rPr lang="en-US" sz="3200" dirty="0"/>
              <a:t>He is speaking of His Power.</a:t>
            </a:r>
          </a:p>
          <a:p>
            <a:r>
              <a:rPr lang="en-US" sz="3200" dirty="0"/>
              <a:t>He is speaking of His Oneness.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7859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Jesus is </a:t>
            </a:r>
            <a:r>
              <a:rPr lang="en-US" sz="6000" dirty="0" smtClean="0"/>
              <a:t>God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Genesis 1:26 – 27</a:t>
            </a:r>
            <a:r>
              <a:rPr lang="en-US" sz="3600" dirty="0"/>
              <a:t> </a:t>
            </a:r>
            <a:endParaRPr lang="en-US" sz="3600" dirty="0" smtClean="0"/>
          </a:p>
          <a:p>
            <a:r>
              <a:rPr lang="en-US" sz="3600" dirty="0"/>
              <a:t>John 1:1 – 4</a:t>
            </a:r>
            <a:r>
              <a:rPr lang="en-US" sz="3600" dirty="0"/>
              <a:t> </a:t>
            </a:r>
            <a:endParaRPr lang="en-US" sz="3600" dirty="0" smtClean="0"/>
          </a:p>
          <a:p>
            <a:r>
              <a:rPr lang="en-US" sz="3600" dirty="0"/>
              <a:t>John 1:14</a:t>
            </a:r>
            <a:r>
              <a:rPr lang="en-US" sz="3600" dirty="0"/>
              <a:t> </a:t>
            </a:r>
            <a:endParaRPr lang="en-US" sz="3600" dirty="0" smtClean="0"/>
          </a:p>
          <a:p>
            <a:r>
              <a:rPr lang="en-US" sz="3600" dirty="0"/>
              <a:t>Colossians 1:15 – 18</a:t>
            </a:r>
            <a:r>
              <a:rPr lang="en-US" sz="3600" dirty="0"/>
              <a:t> </a:t>
            </a:r>
            <a:endParaRPr lang="en-US" sz="3600" dirty="0" smtClean="0"/>
          </a:p>
          <a:p>
            <a:r>
              <a:rPr lang="en-US" sz="3600" dirty="0"/>
              <a:t>Jesus is the I AM!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1938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1450610"/>
            <a:ext cx="3466594" cy="1097280"/>
          </a:xfrm>
        </p:spPr>
        <p:txBody>
          <a:bodyPr/>
          <a:lstStyle/>
          <a:p>
            <a:r>
              <a:rPr lang="en-US" sz="3600" dirty="0"/>
              <a:t>Jesus is the I AM!</a:t>
            </a:r>
            <a:r>
              <a:rPr lang="en-US" sz="3600" dirty="0"/>
              <a:t> </a:t>
            </a:r>
          </a:p>
        </p:txBody>
      </p:sp>
      <p:pic>
        <p:nvPicPr>
          <p:cNvPr id="9" name="Picture Placeholder 8" descr="I AM.jpg"/>
          <p:cNvPicPr>
            <a:picLocks noGrp="1" noChangeAspect="1"/>
          </p:cNvPicPr>
          <p:nvPr>
            <p:ph type="pic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0"/>
          <a:stretch/>
        </p:blipFill>
        <p:spPr>
          <a:xfrm>
            <a:off x="4515168" y="1301431"/>
            <a:ext cx="4217293" cy="3651567"/>
          </a:xfrm>
        </p:spPr>
      </p:pic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609600" y="2838063"/>
            <a:ext cx="2971800" cy="2114936"/>
          </a:xfrm>
        </p:spPr>
        <p:txBody>
          <a:bodyPr>
            <a:normAutofit/>
          </a:bodyPr>
          <a:lstStyle/>
          <a:p>
            <a:r>
              <a:rPr lang="en-US" sz="2800" dirty="0"/>
              <a:t>The Seven I AM statements of Jesus Christ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529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47800"/>
            <a:ext cx="3795826" cy="1097280"/>
          </a:xfrm>
        </p:spPr>
        <p:txBody>
          <a:bodyPr/>
          <a:lstStyle/>
          <a:p>
            <a:r>
              <a:rPr lang="en-US" sz="4000" b="1" dirty="0"/>
              <a:t>The Bread of Life</a:t>
            </a:r>
            <a:r>
              <a:rPr lang="en-US" sz="4000" dirty="0"/>
              <a:t> </a:t>
            </a:r>
          </a:p>
        </p:txBody>
      </p:sp>
      <p:pic>
        <p:nvPicPr>
          <p:cNvPr id="5" name="Picture Placeholder 4" descr="Bread of Life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9" r="17259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712624"/>
            <a:ext cx="2971800" cy="2240375"/>
          </a:xfrm>
        </p:spPr>
        <p:txBody>
          <a:bodyPr>
            <a:normAutofit/>
          </a:bodyPr>
          <a:lstStyle/>
          <a:p>
            <a:r>
              <a:rPr lang="en-US" sz="2800" dirty="0"/>
              <a:t>John 6:30 – 40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dirty="0"/>
              <a:t>John 6:41 – 42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dirty="0"/>
              <a:t>John 6:48 – 51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5722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799"/>
            <a:ext cx="3544982" cy="1797941"/>
          </a:xfrm>
        </p:spPr>
        <p:txBody>
          <a:bodyPr/>
          <a:lstStyle/>
          <a:p>
            <a:r>
              <a:rPr lang="en-US" sz="4400" b="1" dirty="0"/>
              <a:t>The Light of the world</a:t>
            </a:r>
            <a:r>
              <a:rPr lang="en-US" sz="4400" dirty="0"/>
              <a:t> </a:t>
            </a:r>
          </a:p>
        </p:txBody>
      </p:sp>
      <p:pic>
        <p:nvPicPr>
          <p:cNvPr id="5" name="Picture Placeholder 4" descr="Light of the world.jpg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2" r="40384"/>
          <a:stretch/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402539"/>
            <a:ext cx="2971800" cy="1550459"/>
          </a:xfrm>
        </p:spPr>
        <p:txBody>
          <a:bodyPr>
            <a:normAutofit/>
          </a:bodyPr>
          <a:lstStyle/>
          <a:p>
            <a:r>
              <a:rPr lang="en-US" sz="4000" dirty="0"/>
              <a:t>John 8:12</a:t>
            </a: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816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799"/>
            <a:ext cx="2971800" cy="1452983"/>
          </a:xfrm>
        </p:spPr>
        <p:txBody>
          <a:bodyPr/>
          <a:lstStyle/>
          <a:p>
            <a:r>
              <a:rPr lang="en-US" sz="4400" b="1" dirty="0"/>
              <a:t>The Door of the Sheep</a:t>
            </a:r>
            <a:r>
              <a:rPr lang="en-US" sz="4400" dirty="0"/>
              <a:t> </a:t>
            </a:r>
          </a:p>
        </p:txBody>
      </p:sp>
      <p:pic>
        <p:nvPicPr>
          <p:cNvPr id="5" name="Picture Placeholder 4" descr="door of the sheep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50" b="9350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3449580"/>
            <a:ext cx="3309817" cy="1503419"/>
          </a:xfrm>
        </p:spPr>
        <p:txBody>
          <a:bodyPr>
            <a:normAutofit/>
          </a:bodyPr>
          <a:lstStyle/>
          <a:p>
            <a:r>
              <a:rPr lang="en-US" sz="4000" dirty="0"/>
              <a:t>John 10:7 – 10</a:t>
            </a: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8813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3184396" cy="1562742"/>
          </a:xfrm>
        </p:spPr>
        <p:txBody>
          <a:bodyPr/>
          <a:lstStyle/>
          <a:p>
            <a:r>
              <a:rPr lang="en-US" sz="4400" b="1" dirty="0"/>
              <a:t>The Good Shepherd</a:t>
            </a:r>
            <a:r>
              <a:rPr lang="en-US" sz="4400" dirty="0"/>
              <a:t> </a:t>
            </a:r>
          </a:p>
        </p:txBody>
      </p:sp>
      <p:pic>
        <p:nvPicPr>
          <p:cNvPr id="5" name="Picture Placeholder 4" descr="The Good Shepherd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2" r="7332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465260"/>
            <a:ext cx="2971800" cy="1487739"/>
          </a:xfrm>
        </p:spPr>
        <p:txBody>
          <a:bodyPr>
            <a:normAutofit/>
          </a:bodyPr>
          <a:lstStyle/>
          <a:p>
            <a:r>
              <a:rPr lang="en-US" sz="3600" dirty="0"/>
              <a:t>John 10:11 – 18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3319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3639048" cy="1970420"/>
          </a:xfrm>
        </p:spPr>
        <p:txBody>
          <a:bodyPr/>
          <a:lstStyle/>
          <a:p>
            <a:r>
              <a:rPr lang="en-US" sz="4400" b="1" dirty="0"/>
              <a:t>The Resurrection and the Life</a:t>
            </a:r>
            <a:r>
              <a:rPr lang="en-US" sz="4400" dirty="0"/>
              <a:t> </a:t>
            </a:r>
          </a:p>
        </p:txBody>
      </p:sp>
      <p:pic>
        <p:nvPicPr>
          <p:cNvPr id="5" name="Picture Placeholder 4" descr="the resurrection and life.jpg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3637739"/>
            <a:ext cx="3513627" cy="1315260"/>
          </a:xfrm>
        </p:spPr>
        <p:txBody>
          <a:bodyPr>
            <a:normAutofit/>
          </a:bodyPr>
          <a:lstStyle/>
          <a:p>
            <a:r>
              <a:rPr lang="en-US" sz="4000" dirty="0"/>
              <a:t>John 11:20 – 27</a:t>
            </a: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5203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158</TotalTime>
  <Words>342</Words>
  <Application>Microsoft Macintosh PowerPoint</Application>
  <PresentationFormat>On-screen Show (4:3)</PresentationFormat>
  <Paragraphs>37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Horizon</vt:lpstr>
      <vt:lpstr>Jesus, the I AM</vt:lpstr>
      <vt:lpstr>What’s God saying about himself? </vt:lpstr>
      <vt:lpstr>Jesus is God</vt:lpstr>
      <vt:lpstr>Jesus is the I AM! </vt:lpstr>
      <vt:lpstr>The Bread of Life </vt:lpstr>
      <vt:lpstr>The Light of the world </vt:lpstr>
      <vt:lpstr>The Door of the Sheep </vt:lpstr>
      <vt:lpstr>The Good Shepherd </vt:lpstr>
      <vt:lpstr>The Resurrection and the Life </vt:lpstr>
      <vt:lpstr>The Way, the Truth, and the Life </vt:lpstr>
      <vt:lpstr>The Vine</vt:lpstr>
      <vt:lpstr>Can you say, “I am a Christian?”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Jesus, the I AM</dc:title>
  <dc:creator>Brian Hall</dc:creator>
  <cp:lastModifiedBy>Brian Hall</cp:lastModifiedBy>
  <cp:revision>7</cp:revision>
  <dcterms:created xsi:type="dcterms:W3CDTF">2015-10-11T00:15:39Z</dcterms:created>
  <dcterms:modified xsi:type="dcterms:W3CDTF">2015-10-11T02:54:07Z</dcterms:modified>
</cp:coreProperties>
</file>