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77" r:id="rId2"/>
    <p:sldId id="306" r:id="rId3"/>
    <p:sldId id="314" r:id="rId4"/>
    <p:sldId id="258" r:id="rId5"/>
    <p:sldId id="278" r:id="rId6"/>
    <p:sldId id="307" r:id="rId7"/>
    <p:sldId id="308" r:id="rId8"/>
    <p:sldId id="263" r:id="rId9"/>
    <p:sldId id="310" r:id="rId10"/>
    <p:sldId id="270" r:id="rId11"/>
    <p:sldId id="311" r:id="rId12"/>
    <p:sldId id="312" r:id="rId13"/>
    <p:sldId id="313" r:id="rId14"/>
    <p:sldId id="27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CB6BBEF7-9717-4733-A929-535518E6EBF6}">
          <p14:sldIdLst>
            <p14:sldId id="277"/>
            <p14:sldId id="306"/>
            <p14:sldId id="314"/>
            <p14:sldId id="258"/>
          </p14:sldIdLst>
        </p14:section>
        <p14:section name="Seeking Truth" id="{16378913-E5ED-4281-BAF5-F1F938CB0BED}">
          <p14:sldIdLst>
            <p14:sldId id="278"/>
            <p14:sldId id="307"/>
            <p14:sldId id="308"/>
          </p14:sldIdLst>
        </p14:section>
        <p14:section name="Accepting the Truth" id="{E2D565D1-BA5E-44E6-A40E-50A644912248}">
          <p14:sldIdLst>
            <p14:sldId id="263"/>
            <p14:sldId id="310"/>
          </p14:sldIdLst>
        </p14:section>
        <p14:section name="Proclaiming the Truth" id="{71D59651-8EFA-4415-9623-98B4C4A8699C}">
          <p14:sldIdLst>
            <p14:sldId id="270"/>
            <p14:sldId id="311"/>
            <p14:sldId id="312"/>
          </p14:sldIdLst>
        </p14:section>
        <p14:section name="Invitation" id="{3DAC647D-1BDE-4B25-A7F1-4DBC272CFF2F}">
          <p14:sldIdLst>
            <p14:sldId id="313"/>
            <p14:sldId id="27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50" autoAdjust="0"/>
    <p:restoredTop sz="94932" autoAdjust="0"/>
  </p:normalViewPr>
  <p:slideViewPr>
    <p:cSldViewPr>
      <p:cViewPr varScale="1">
        <p:scale>
          <a:sx n="77" d="100"/>
          <a:sy n="77" d="100"/>
        </p:scale>
        <p:origin x="-1928" y="-104"/>
      </p:cViewPr>
      <p:guideLst>
        <p:guide orient="horz" pos="2160"/>
        <p:guide pos="2880"/>
      </p:guideLst>
    </p:cSldViewPr>
  </p:slideViewPr>
  <p:outlineViewPr>
    <p:cViewPr>
      <p:scale>
        <a:sx n="33" d="100"/>
        <a:sy n="33" d="100"/>
      </p:scale>
      <p:origin x="0" y="3184"/>
    </p:cViewPr>
  </p:outlineViewPr>
  <p:notesTextViewPr>
    <p:cViewPr>
      <p:scale>
        <a:sx n="1" d="1"/>
        <a:sy n="1" d="1"/>
      </p:scale>
      <p:origin x="0" y="0"/>
    </p:cViewPr>
  </p:notesTextViewPr>
  <p:sorterViewPr>
    <p:cViewPr>
      <p:scale>
        <a:sx n="100" d="100"/>
        <a:sy n="100" d="100"/>
      </p:scale>
      <p:origin x="0" y="128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F830A1-3891-4B82-A120-081866556DA0}" type="datetimeFigureOut">
              <a:rPr lang="en-US" smtClean="0"/>
              <a:pPr/>
              <a:t>3/21/12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CC9574-A819-4FE4-99A7-1E27AD09ADC2}" type="slidenum">
              <a:rPr lang="en-US" smtClean="0"/>
              <a:pPr/>
              <a:t>‹#›</a:t>
            </a:fld>
            <a:endParaRPr lang="en-US" dirty="0"/>
          </a:p>
        </p:txBody>
      </p:sp>
    </p:spTree>
    <p:extLst>
      <p:ext uri="{BB962C8B-B14F-4D97-AF65-F5344CB8AC3E}">
        <p14:creationId xmlns:p14="http://schemas.microsoft.com/office/powerpoint/2010/main" val="326417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This presentation demonstrates the new capabilities of PowerPoint and it is best viewed in Slide Show. These slides are designed to give you great ideas for the presentations you’ll create in PowerPoint 2011!</a:t>
            </a:r>
          </a:p>
          <a:p>
            <a:endParaRPr lang="en-US" dirty="0" smtClean="0"/>
          </a:p>
          <a:p>
            <a:r>
              <a:rPr lang="en-US" sz="1200" kern="1200" dirty="0" smtClean="0">
                <a:solidFill>
                  <a:schemeClr val="tx1"/>
                </a:solidFill>
                <a:effectLst/>
                <a:latin typeface="+mn-lt"/>
                <a:ea typeface="+mn-ea"/>
                <a:cs typeface="+mn-cs"/>
              </a:rPr>
              <a:t>For more sample templates, click the File menu, and then click New From Template.  Under Templates, click Presentations.</a:t>
            </a:r>
            <a:endParaRPr lang="en-US" dirty="0" smtClean="0"/>
          </a:p>
        </p:txBody>
      </p:sp>
      <p:sp>
        <p:nvSpPr>
          <p:cNvPr id="4" name="Slide Number Placeholder 3"/>
          <p:cNvSpPr>
            <a:spLocks noGrp="1"/>
          </p:cNvSpPr>
          <p:nvPr>
            <p:ph type="sldNum" sz="quarter" idx="10"/>
          </p:nvPr>
        </p:nvSpPr>
        <p:spPr/>
        <p:txBody>
          <a:bodyPr/>
          <a:lstStyle/>
          <a:p>
            <a:fld id="{58CC9574-A819-4FE4-99A7-1E27AD09ADC2}"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8</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10</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B891980-0BF3-461C-95D4-87E094E9751C}" type="slidenum">
              <a:rPr lang="en-US" smtClean="0">
                <a:solidFill>
                  <a:prstClr val="black"/>
                </a:solidFill>
              </a:rPr>
              <a:pPr/>
              <a:t>14</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8.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 Id="rId3"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eg"/><Relationship Id="rId3" Type="http://schemas.openxmlformats.org/officeDocument/2006/relationships/image" Target="../media/image1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stretch>
            <a:fillRect/>
          </a:stretch>
        </p:blipFill>
        <p:spPr>
          <a:xfrm>
            <a:off x="20550" y="20548"/>
            <a:ext cx="3498527" cy="2825393"/>
          </a:xfrm>
          <a:prstGeom prst="rect">
            <a:avLst/>
          </a:prstGeom>
        </p:spPr>
      </p:pic>
      <p:pic>
        <p:nvPicPr>
          <p:cNvPr id="8" name="Picture 7"/>
          <p:cNvPicPr>
            <a:picLocks noChangeAspect="1"/>
          </p:cNvPicPr>
          <p:nvPr userDrawn="1"/>
        </p:nvPicPr>
        <p:blipFill>
          <a:blip r:embed="rId3" cstate="print"/>
          <a:stretch>
            <a:fillRect/>
          </a:stretch>
        </p:blipFill>
        <p:spPr>
          <a:xfrm>
            <a:off x="3503485" y="20548"/>
            <a:ext cx="5624419" cy="2825496"/>
          </a:xfrm>
          <a:prstGeom prst="rect">
            <a:avLst/>
          </a:prstGeom>
        </p:spPr>
      </p:pic>
      <p:pic>
        <p:nvPicPr>
          <p:cNvPr id="9" name="Picture 8"/>
          <p:cNvPicPr>
            <a:picLocks noChangeAspect="1"/>
          </p:cNvPicPr>
          <p:nvPr userDrawn="1"/>
        </p:nvPicPr>
        <p:blipFill>
          <a:blip r:embed="rId4" cstate="print"/>
          <a:stretch>
            <a:fillRect/>
          </a:stretch>
        </p:blipFill>
        <p:spPr>
          <a:xfrm>
            <a:off x="20923" y="2818500"/>
            <a:ext cx="7668995" cy="2296266"/>
          </a:xfrm>
          <a:prstGeom prst="rect">
            <a:avLst/>
          </a:prstGeom>
        </p:spPr>
      </p:pic>
      <p:pic>
        <p:nvPicPr>
          <p:cNvPr id="10" name="Picture 9"/>
          <p:cNvPicPr>
            <a:picLocks noChangeAspect="1"/>
          </p:cNvPicPr>
          <p:nvPr userDrawn="1"/>
        </p:nvPicPr>
        <p:blipFill>
          <a:blip r:embed="rId5" cstate="print"/>
          <a:stretch>
            <a:fillRect/>
          </a:stretch>
        </p:blipFill>
        <p:spPr>
          <a:xfrm>
            <a:off x="7662120" y="2819400"/>
            <a:ext cx="1461333" cy="2293850"/>
          </a:xfrm>
          <a:prstGeom prst="rect">
            <a:avLst/>
          </a:prstGeom>
        </p:spPr>
      </p:pic>
      <p:pic>
        <p:nvPicPr>
          <p:cNvPr id="11" name="Picture 10"/>
          <p:cNvPicPr>
            <a:picLocks/>
          </p:cNvPicPr>
          <p:nvPr userDrawn="1"/>
        </p:nvPicPr>
        <p:blipFill>
          <a:blip r:embed="rId6" cstate="print"/>
          <a:stretch>
            <a:fillRect/>
          </a:stretch>
        </p:blipFill>
        <p:spPr>
          <a:xfrm>
            <a:off x="20548" y="5089818"/>
            <a:ext cx="9098280" cy="1737360"/>
          </a:xfrm>
          <a:prstGeom prst="rect">
            <a:avLst/>
          </a:prstGeom>
        </p:spPr>
      </p:pic>
      <p:sp>
        <p:nvSpPr>
          <p:cNvPr id="14" name="Rectangle 13"/>
          <p:cNvSpPr/>
          <p:nvPr userDrawn="1"/>
        </p:nvSpPr>
        <p:spPr>
          <a:xfrm>
            <a:off x="8755231"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sp>
        <p:nvSpPr>
          <p:cNvPr id="4" name="Date Placeholder 3"/>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15" name="Text Placeholder 15"/>
          <p:cNvSpPr>
            <a:spLocks noGrp="1"/>
          </p:cNvSpPr>
          <p:nvPr>
            <p:ph type="body" sz="quarter" idx="14" hasCustomPrompt="1"/>
          </p:nvPr>
        </p:nvSpPr>
        <p:spPr>
          <a:xfrm>
            <a:off x="3581400" y="1295401"/>
            <a:ext cx="5105400" cy="1416269"/>
          </a:xfrm>
        </p:spPr>
        <p:txBody>
          <a:bodyPr anchor="b">
            <a:normAutofit/>
          </a:bodyPr>
          <a:lstStyle>
            <a:lvl1pPr algn="r">
              <a:buNone/>
              <a:defRPr lang="en-US" sz="2200" kern="1200" dirty="0" smtClean="0">
                <a:solidFill>
                  <a:schemeClr val="tx1">
                    <a:lumMod val="75000"/>
                    <a:lumOff val="25000"/>
                  </a:schemeClr>
                </a:solidFill>
                <a:latin typeface="Calibri" pitchFamily="34" charset="0"/>
                <a:ea typeface="+mn-ea"/>
                <a:cs typeface="+mn-cs"/>
              </a:defRPr>
            </a:lvl1pPr>
          </a:lstStyle>
          <a:p>
            <a:pPr lvl="0"/>
            <a:r>
              <a:rPr lang="en-US" dirty="0" smtClean="0"/>
              <a:t>Click to edit Master subtitle style</a:t>
            </a:r>
            <a:endParaRPr lang="en-US" dirty="0"/>
          </a:p>
        </p:txBody>
      </p:sp>
      <p:sp>
        <p:nvSpPr>
          <p:cNvPr id="2" name="Title 1"/>
          <p:cNvSpPr>
            <a:spLocks noGrp="1"/>
          </p:cNvSpPr>
          <p:nvPr>
            <p:ph type="title"/>
          </p:nvPr>
        </p:nvSpPr>
        <p:spPr>
          <a:xfrm>
            <a:off x="106344" y="4114800"/>
            <a:ext cx="7315200" cy="914400"/>
          </a:xfrm>
        </p:spPr>
        <p:txBody>
          <a:bodyPr anchor="b" anchorCtr="0">
            <a:normAutofit/>
          </a:bodyPr>
          <a:lstStyle>
            <a:lvl1pPr marL="0" indent="0">
              <a:defRPr lang="en-US" sz="3600" b="1" kern="1200" baseline="0">
                <a:solidFill>
                  <a:schemeClr val="bg1"/>
                </a:solidFill>
                <a:latin typeface="Arial" pitchFamily="34" charset="0"/>
                <a:ea typeface="+mn-ea"/>
                <a:cs typeface="Arial" pitchFamily="34" charset="0"/>
              </a:defRPr>
            </a:lvl1pPr>
          </a:lstStyle>
          <a:p>
            <a:pPr marL="342900" lvl="0" indent="-342900" algn="l" defTabSz="914400" rtl="0" eaLnBrk="1" latinLnBrk="0" hangingPunct="1">
              <a:spcBef>
                <a:spcPct val="20000"/>
              </a:spcBef>
              <a:buFont typeface="Arial" pitchFamily="34" charset="0"/>
              <a:buNone/>
            </a:pPr>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1+#ppt_w/2"/>
                                          </p:val>
                                        </p:tav>
                                        <p:tav tm="100000">
                                          <p:val>
                                            <p:strVal val="#ppt_x"/>
                                          </p:val>
                                        </p:tav>
                                      </p:tavLst>
                                    </p:anim>
                                    <p:anim calcmode="lin" valueType="num">
                                      <p:cBhvr additive="base">
                                        <p:cTn id="12" dur="500" fill="hold"/>
                                        <p:tgtEl>
                                          <p:spTgt spid="8"/>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additive="base">
                                        <p:cTn id="15" dur="500" fill="hold"/>
                                        <p:tgtEl>
                                          <p:spTgt spid="1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5">
                                            <p:txEl>
                                              <p:pRg st="0" end="0"/>
                                            </p:txEl>
                                          </p:spTgt>
                                        </p:tgtEl>
                                        <p:attrNameLst>
                                          <p:attrName>ppt_y</p:attrName>
                                        </p:attrNameLst>
                                      </p:cBhvr>
                                      <p:tavLst>
                                        <p:tav tm="0">
                                          <p:val>
                                            <p:strVal val="#ppt_y"/>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anim calcmode="lin" valueType="num">
                                      <p:cBhvr>
                                        <p:cTn id="20" dur="500" fill="hold"/>
                                        <p:tgtEl>
                                          <p:spTgt spid="11"/>
                                        </p:tgtEl>
                                        <p:attrNameLst>
                                          <p:attrName>ppt_x</p:attrName>
                                        </p:attrNameLst>
                                      </p:cBhvr>
                                      <p:tavLst>
                                        <p:tav tm="0">
                                          <p:val>
                                            <p:strVal val="#ppt_x"/>
                                          </p:val>
                                        </p:tav>
                                        <p:tav tm="100000">
                                          <p:val>
                                            <p:strVal val="#ppt_x"/>
                                          </p:val>
                                        </p:tav>
                                      </p:tavLst>
                                    </p:anim>
                                    <p:anim calcmode="lin" valueType="num">
                                      <p:cBhvr>
                                        <p:cTn id="21" dur="500" fill="hold"/>
                                        <p:tgtEl>
                                          <p:spTgt spid="11"/>
                                        </p:tgtEl>
                                        <p:attrNameLst>
                                          <p:attrName>ppt_y</p:attrName>
                                        </p:attrNameLst>
                                      </p:cBhvr>
                                      <p:tavLst>
                                        <p:tav tm="0">
                                          <p:val>
                                            <p:strVal val="#ppt_y+.1"/>
                                          </p:val>
                                        </p:tav>
                                        <p:tav tm="100000">
                                          <p:val>
                                            <p:strVal val="#ppt_y"/>
                                          </p:val>
                                        </p:tav>
                                      </p:tavLst>
                                    </p:anim>
                                  </p:childTnLst>
                                </p:cTn>
                              </p:par>
                              <p:par>
                                <p:cTn id="22" presetID="2" presetClass="entr" presetSubtype="8"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0-#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10" presetClass="entr" presetSubtype="0" fill="hold" grpId="0" nodeType="withEffect">
                                  <p:stCondLst>
                                    <p:cond delay="50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build="p">
        <p:tmplLst>
          <p:tmpl lvl="1">
            <p:tnLst>
              <p:par>
                <p:cTn xmlns:p14="http://schemas.microsoft.com/office/powerpoint/2010/main" presetID="2" presetClass="entr" presetSubtype="2" fill="hold" nodeType="withEffect">
                  <p:stCondLst>
                    <p:cond delay="0"/>
                  </p:stCondLst>
                  <p:childTnLst>
                    <p:set>
                      <p:cBhvr>
                        <p:cTn dur="1" fill="hold">
                          <p:stCondLst>
                            <p:cond delay="0"/>
                          </p:stCondLst>
                        </p:cTn>
                        <p:tgtEl>
                          <p:spTgt spid="15"/>
                        </p:tgtEl>
                        <p:attrNameLst>
                          <p:attrName>style.visibility</p:attrName>
                        </p:attrNameLst>
                      </p:cBhvr>
                      <p:to>
                        <p:strVal val="visible"/>
                      </p:to>
                    </p:set>
                    <p:anim calcmode="lin" valueType="num">
                      <p:cBhvr additive="base">
                        <p:cTn dur="500" fill="hold"/>
                        <p:tgtEl>
                          <p:spTgt spid="15"/>
                        </p:tgtEl>
                        <p:attrNameLst>
                          <p:attrName>ppt_x</p:attrName>
                        </p:attrNameLst>
                      </p:cBhvr>
                      <p:tavLst>
                        <p:tav tm="0">
                          <p:val>
                            <p:strVal val="1+#ppt_w/2"/>
                          </p:val>
                        </p:tav>
                        <p:tav tm="100000">
                          <p:val>
                            <p:strVal val="#ppt_x"/>
                          </p:val>
                        </p:tav>
                      </p:tavLst>
                    </p:anim>
                    <p:anim calcmode="lin" valueType="num">
                      <p:cBhvr additive="base">
                        <p:cTn dur="500" fill="hold"/>
                        <p:tgtEl>
                          <p:spTgt spid="15"/>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Media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6" name="Rectangle 5"/>
          <p:cNvSpPr/>
          <p:nvPr userDrawn="1"/>
        </p:nvSpPr>
        <p:spPr>
          <a:xfrm>
            <a:off x="595263" y="4800600"/>
            <a:ext cx="4873752"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7" name="Title 1"/>
          <p:cNvSpPr>
            <a:spLocks noGrp="1"/>
          </p:cNvSpPr>
          <p:nvPr>
            <p:ph type="title"/>
          </p:nvPr>
        </p:nvSpPr>
        <p:spPr>
          <a:xfrm>
            <a:off x="606553" y="4800601"/>
            <a:ext cx="4809244"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9" name="Media Placeholder 8"/>
          <p:cNvSpPr>
            <a:spLocks noGrp="1"/>
          </p:cNvSpPr>
          <p:nvPr>
            <p:ph type="media" sz="quarter" idx="13"/>
          </p:nvPr>
        </p:nvSpPr>
        <p:spPr>
          <a:xfrm>
            <a:off x="587023" y="838201"/>
            <a:ext cx="4873752" cy="3812822"/>
          </a:xfrm>
        </p:spPr>
        <p:txBody>
          <a:bodyPr/>
          <a:lstStyle>
            <a:lvl1pPr>
              <a:buNone/>
              <a:defRPr/>
            </a:lvl1pPr>
          </a:lstStyle>
          <a:p>
            <a:r>
              <a:rPr lang="en-US" smtClean="0"/>
              <a:t>Click icon to add media</a:t>
            </a:r>
            <a:endParaRPr lang="en-US" dirty="0"/>
          </a:p>
        </p:txBody>
      </p:sp>
      <p:sp>
        <p:nvSpPr>
          <p:cNvPr id="11" name="Text Placeholder 10"/>
          <p:cNvSpPr>
            <a:spLocks noGrp="1"/>
          </p:cNvSpPr>
          <p:nvPr>
            <p:ph type="body" sz="quarter" idx="14"/>
          </p:nvPr>
        </p:nvSpPr>
        <p:spPr>
          <a:xfrm>
            <a:off x="5776863" y="838201"/>
            <a:ext cx="2819400" cy="4636911"/>
          </a:xfrm>
        </p:spPr>
        <p:txBody>
          <a:bodyPr>
            <a:normAutofit/>
          </a:bodyPr>
          <a:lstStyle>
            <a:lvl1pPr marL="0" indent="0" algn="l">
              <a:buNone/>
              <a:defRPr sz="2400">
                <a:solidFill>
                  <a:schemeClr val="bg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1792800" y="4800600"/>
            <a:ext cx="5500800" cy="685800"/>
          </a:xfrm>
          <a:prstGeom prst="rect">
            <a:avLst/>
          </a:prstGeom>
          <a:solidFill>
            <a:schemeClr val="tx1">
              <a:lumMod val="95000"/>
              <a:lumOff val="5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latin typeface="Georgia" pitchFamily="18" charset="0"/>
            </a:endParaRPr>
          </a:p>
        </p:txBody>
      </p:sp>
      <p:sp>
        <p:nvSpPr>
          <p:cNvPr id="2" name="Title 1"/>
          <p:cNvSpPr>
            <a:spLocks noGrp="1"/>
          </p:cNvSpPr>
          <p:nvPr>
            <p:ph type="title"/>
          </p:nvPr>
        </p:nvSpPr>
        <p:spPr>
          <a:xfrm>
            <a:off x="1792288" y="4800601"/>
            <a:ext cx="5486400" cy="566738"/>
          </a:xfrm>
        </p:spPr>
        <p:txBody>
          <a:bodyPr anchor="b">
            <a:normAutofit/>
          </a:bodyPr>
          <a:lstStyle>
            <a:lvl1pPr algn="ctr">
              <a:defRPr sz="1800" b="0" i="1">
                <a:solidFill>
                  <a:schemeClr val="bg1">
                    <a:lumMod val="85000"/>
                  </a:schemeClr>
                </a:solidFill>
                <a:latin typeface="Georgia" pitchFamily="18"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792288" y="5562600"/>
            <a:ext cx="5486400" cy="609600"/>
          </a:xfr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8050E-B668-4FA7-85AD-C750C80A6E9B}" type="datetimeFigureOut">
              <a:rPr lang="en-US" smtClean="0"/>
              <a:pPr/>
              <a:t>3/21/12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40D5ECE-8B49-45CD-BE81-EF81920D1969}" type="slidenum">
              <a:rPr lang="en-US" smtClean="0"/>
              <a:pPr/>
              <a:t>‹#›</a:t>
            </a:fld>
            <a:endParaRPr lang="en-US" dirty="0"/>
          </a:p>
        </p:txBody>
      </p:sp>
      <p:sp>
        <p:nvSpPr>
          <p:cNvPr id="14" name="Title 1"/>
          <p:cNvSpPr>
            <a:spLocks noGrp="1"/>
          </p:cNvSpPr>
          <p:nvPr>
            <p:ph type="title" hasCustomPrompt="1"/>
          </p:nvPr>
        </p:nvSpPr>
        <p:spPr>
          <a:xfrm>
            <a:off x="0" y="414867"/>
            <a:ext cx="5029200" cy="457200"/>
          </a:xfrm>
          <a:solidFill>
            <a:schemeClr val="tx1">
              <a:lumMod val="50000"/>
              <a:lumOff val="50000"/>
            </a:schemeClr>
          </a:solidFill>
        </p:spPr>
        <p:txBody>
          <a:bodyPr>
            <a:normAutofit/>
          </a:bodyPr>
          <a:lstStyle>
            <a:lvl1pPr algn="l">
              <a:defRPr lang="en-US" sz="2800" b="1" kern="1200" baseline="0" dirty="0">
                <a:solidFill>
                  <a:schemeClr val="bg1"/>
                </a:solidFill>
                <a:latin typeface="+mn-lt"/>
                <a:ea typeface="+mn-ea"/>
                <a:cs typeface="+mn-cs"/>
              </a:defRPr>
            </a:lvl1pPr>
          </a:lstStyle>
          <a:p>
            <a:r>
              <a:rPr lang="en-US" dirty="0" smtClean="0"/>
              <a:t>    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715000" y="274639"/>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5105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3/21/12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Blank">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srcRect l="2599" r="5874" b="5262"/>
          <a:stretch/>
        </p:blipFill>
        <p:spPr>
          <a:xfrm>
            <a:off x="3531" y="5867400"/>
            <a:ext cx="9144000" cy="1053694"/>
          </a:xfrm>
          <a:prstGeom prst="rect">
            <a:avLst/>
          </a:prstGeom>
        </p:spPr>
      </p:pic>
      <p:sp>
        <p:nvSpPr>
          <p:cNvPr id="2" name="Date Placeholder 1"/>
          <p:cNvSpPr>
            <a:spLocks noGrp="1"/>
          </p:cNvSpPr>
          <p:nvPr>
            <p:ph type="dt" sz="half" idx="10"/>
          </p:nvPr>
        </p:nvSpPr>
        <p:spPr/>
        <p:txBody>
          <a:bodyPr/>
          <a:lstStyle/>
          <a:p>
            <a:fld id="{2FF934E2-BBB6-4D34-BB01-078E9AA25260}" type="datetimeFigureOut">
              <a:rPr lang="en-US" smtClean="0"/>
              <a:pPr/>
              <a:t>3/21/12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820FCD-5F4C-4989-BE05-0A8208BCBC2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971800" y="1992354"/>
            <a:ext cx="5867400" cy="1970046"/>
          </a:xfrm>
        </p:spPr>
        <p:txBody>
          <a:bodyPr anchor="ctr">
            <a:normAutofit/>
          </a:bodyPr>
          <a:lstStyle>
            <a:lvl1pPr algn="l">
              <a:defRPr sz="3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381001" y="5105401"/>
            <a:ext cx="8229601" cy="375787"/>
          </a:xfrm>
        </p:spPr>
        <p:txBody>
          <a:bodyPr anchor="b">
            <a:normAutofit/>
          </a:bodyPr>
          <a:lstStyle>
            <a:lvl1pPr marL="0" indent="0" algn="r">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7" name="Oval 6"/>
          <p:cNvSpPr/>
          <p:nvPr userDrawn="1"/>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8" name="Rectangle 7"/>
          <p:cNvSpPr/>
          <p:nvPr userDrawn="1"/>
        </p:nvSpPr>
        <p:spPr>
          <a:xfrm>
            <a:off x="8686800" y="526537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sp>
        <p:nvSpPr>
          <p:cNvPr id="9" name="Oval 8"/>
          <p:cNvSpPr/>
          <p:nvPr userDrawn="1"/>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cstate="print"/>
          <a:srcRect l="2599" r="5874" b="5262"/>
          <a:stretch/>
        </p:blipFill>
        <p:spPr>
          <a:xfrm>
            <a:off x="3531" y="5867400"/>
            <a:ext cx="9144000" cy="1053694"/>
          </a:xfrm>
          <a:prstGeom prst="rect">
            <a:avLst/>
          </a:prstGeom>
        </p:spPr>
      </p:pic>
      <p:sp>
        <p:nvSpPr>
          <p:cNvPr id="2" name="Title 1"/>
          <p:cNvSpPr>
            <a:spLocks noGrp="1"/>
          </p:cNvSpPr>
          <p:nvPr>
            <p:ph type="title"/>
          </p:nvPr>
        </p:nvSpPr>
        <p:spPr>
          <a:xfrm>
            <a:off x="436181" y="76200"/>
            <a:ext cx="8403020" cy="685800"/>
          </a:xfrm>
        </p:spPr>
        <p:txBody>
          <a:bodyPr anchor="ctr" anchorCtr="0">
            <a:normAutofit/>
          </a:bodyPr>
          <a:lstStyle>
            <a:lvl1pPr algn="l">
              <a:defRPr sz="3000" b="0">
                <a:solidFill>
                  <a:schemeClr val="tx1">
                    <a:lumMod val="85000"/>
                    <a:lumOff val="1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3/21/12</a:t>
            </a:fld>
            <a:endParaRPr lang="en-US" dirty="0"/>
          </a:p>
        </p:txBody>
      </p:sp>
      <p:sp>
        <p:nvSpPr>
          <p:cNvPr id="5" name="Footer Placeholder 4"/>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lumMod val="85000"/>
                    <a:lumOff val="15000"/>
                  </a:schemeClr>
                </a:solidFill>
              </a:defRPr>
            </a:lvl1pPr>
          </a:lstStyle>
          <a:p>
            <a:fld id="{A258050E-B668-4FA7-85AD-C750C80A6E9B}" type="datetimeFigureOut">
              <a:rPr lang="en-US" smtClean="0"/>
              <a:pPr/>
              <a:t>3/21/12</a:t>
            </a:fld>
            <a:endParaRPr lang="en-US" dirty="0"/>
          </a:p>
        </p:txBody>
      </p:sp>
      <p:sp>
        <p:nvSpPr>
          <p:cNvPr id="4" name="Footer Placeholder 3"/>
          <p:cNvSpPr>
            <a:spLocks noGrp="1"/>
          </p:cNvSpPr>
          <p:nvPr>
            <p:ph type="ftr" sz="quarter" idx="11"/>
          </p:nvPr>
        </p:nvSpPr>
        <p:spPr/>
        <p:txBody>
          <a:bodyPr/>
          <a:lstStyle>
            <a:lvl1pPr>
              <a:defRPr>
                <a:solidFill>
                  <a:schemeClr val="tx1">
                    <a:lumMod val="85000"/>
                    <a:lumOff val="1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1">
                    <a:lumMod val="85000"/>
                    <a:lumOff val="15000"/>
                  </a:schemeClr>
                </a:solidFill>
              </a:defRPr>
            </a:lvl1pPr>
          </a:lstStyle>
          <a:p>
            <a:fld id="{240D5ECE-8B49-45CD-BE81-EF81920D1969}" type="slidenum">
              <a:rPr lang="en-US" smtClean="0"/>
              <a:pPr/>
              <a:t>‹#›</a:t>
            </a:fld>
            <a:endParaRPr lang="en-US" dirty="0"/>
          </a:p>
        </p:txBody>
      </p:sp>
      <p:sp>
        <p:nvSpPr>
          <p:cNvPr id="6" name="Content Placeholder 2"/>
          <p:cNvSpPr>
            <a:spLocks noGrp="1"/>
          </p:cNvSpPr>
          <p:nvPr>
            <p:ph idx="1"/>
          </p:nvPr>
        </p:nvSpPr>
        <p:spPr>
          <a:xfrm>
            <a:off x="457200" y="1600201"/>
            <a:ext cx="8229600" cy="4525963"/>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1" y="1"/>
            <a:ext cx="7068015" cy="838200"/>
          </a:xfrm>
        </p:spPr>
        <p:txBody>
          <a:bodyPr anchor="b">
            <a:normAutofit/>
          </a:bodyPr>
          <a:lstStyle>
            <a:lvl1pPr algn="l">
              <a:defRPr sz="28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76402"/>
            <a:ext cx="4038600" cy="3971455"/>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6400"/>
            <a:ext cx="4038600" cy="3971454"/>
          </a:xfrm>
        </p:spPr>
        <p:txBody>
          <a:bodyPr/>
          <a:lstStyle>
            <a:lvl1pPr>
              <a:defRPr sz="2800">
                <a:solidFill>
                  <a:schemeClr val="tx1">
                    <a:lumMod val="85000"/>
                    <a:lumOff val="15000"/>
                  </a:schemeClr>
                </a:solidFill>
              </a:defRPr>
            </a:lvl1pPr>
            <a:lvl2pPr>
              <a:defRPr sz="2400">
                <a:solidFill>
                  <a:schemeClr val="tx1">
                    <a:lumMod val="85000"/>
                    <a:lumOff val="15000"/>
                  </a:schemeClr>
                </a:solidFill>
              </a:defRPr>
            </a:lvl2pPr>
            <a:lvl3pPr>
              <a:defRPr sz="20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58050E-B668-4FA7-85AD-C750C80A6E9B}" type="datetimeFigureOut">
              <a:rPr lang="en-US" smtClean="0"/>
              <a:pPr/>
              <a:t>3/21/12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pic>
        <p:nvPicPr>
          <p:cNvPr id="6" name="Picture 5"/>
          <p:cNvPicPr>
            <a:picLocks noChangeAspect="1"/>
          </p:cNvPicPr>
          <p:nvPr userDrawn="1"/>
        </p:nvPicPr>
        <p:blipFill>
          <a:blip r:embed="rId3" cstate="print"/>
          <a:stretch>
            <a:fillRect/>
          </a:stretch>
        </p:blipFill>
        <p:spPr>
          <a:xfrm>
            <a:off x="0" y="762000"/>
            <a:ext cx="2445488" cy="2286000"/>
          </a:xfrm>
          <a:prstGeom prst="rect">
            <a:avLst/>
          </a:prstGeom>
        </p:spPr>
      </p:pic>
      <p:sp>
        <p:nvSpPr>
          <p:cNvPr id="2" name="Title 1"/>
          <p:cNvSpPr>
            <a:spLocks noGrp="1"/>
          </p:cNvSpPr>
          <p:nvPr>
            <p:ph type="title"/>
          </p:nvPr>
        </p:nvSpPr>
        <p:spPr>
          <a:xfrm>
            <a:off x="1124400" y="2077200"/>
            <a:ext cx="7010400" cy="1143000"/>
          </a:xfrm>
        </p:spPr>
        <p:txBody>
          <a:bodyPr/>
          <a:lstStyle>
            <a:lvl1pPr algn="l">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5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Only: Emphasi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8050E-B668-4FA7-85AD-C750C80A6E9B}" type="datetimeFigureOut">
              <a:rPr lang="en-US" smtClean="0"/>
              <a:pPr/>
              <a:t>3/21/12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40D5ECE-8B49-45CD-BE81-EF81920D1969}" type="slidenum">
              <a:rPr lang="en-US" smtClean="0"/>
              <a:pPr/>
              <a:t>‹#›</a:t>
            </a:fld>
            <a:endParaRPr lang="en-US" dirty="0"/>
          </a:p>
        </p:txBody>
      </p:sp>
      <p:sp>
        <p:nvSpPr>
          <p:cNvPr id="6" name="Title 1"/>
          <p:cNvSpPr>
            <a:spLocks noGrp="1"/>
          </p:cNvSpPr>
          <p:nvPr>
            <p:ph type="title" hasCustomPrompt="1"/>
          </p:nvPr>
        </p:nvSpPr>
        <p:spPr>
          <a:xfrm>
            <a:off x="290400" y="3081000"/>
            <a:ext cx="8686800" cy="1095600"/>
          </a:xfrm>
        </p:spPr>
        <p:txBody>
          <a:bodyPr>
            <a:normAutofit/>
          </a:bodyPr>
          <a:lstStyle>
            <a:lvl1pPr algn="ctr">
              <a:defRPr lang="en-US" sz="4600" b="1" kern="1200" spc="-150" baseline="0" dirty="0" smtClean="0">
                <a:ln>
                  <a:gradFill>
                    <a:gsLst>
                      <a:gs pos="0">
                        <a:schemeClr val="bg1"/>
                      </a:gs>
                      <a:gs pos="50000">
                        <a:schemeClr val="bg1">
                          <a:lumMod val="75000"/>
                        </a:schemeClr>
                      </a:gs>
                    </a:gsLst>
                    <a:lin ang="5400000" scaled="0"/>
                  </a:gradFill>
                </a:ln>
                <a:gradFill>
                  <a:gsLst>
                    <a:gs pos="11000">
                      <a:schemeClr val="bg1">
                        <a:lumMod val="75000"/>
                      </a:schemeClr>
                    </a:gs>
                    <a:gs pos="91000">
                      <a:schemeClr val="bg1"/>
                    </a:gs>
                  </a:gsLst>
                  <a:lin ang="16200000" scaled="1"/>
                </a:gradFill>
                <a:effectLst>
                  <a:outerShdw blurRad="38100" algn="ctr" rotWithShape="0">
                    <a:prstClr val="black">
                      <a:alpha val="25000"/>
                    </a:prstClr>
                  </a:outerShdw>
                  <a:reflection blurRad="6350" stA="60000" endA="900" endPos="58000" dir="5400000" sy="-100000" algn="bl" rotWithShape="0"/>
                </a:effectLst>
                <a:latin typeface="+mn-lt"/>
                <a:ea typeface="+mn-ea"/>
                <a:cs typeface="+mn-cs"/>
              </a:defRPr>
            </a:lvl1pPr>
          </a:lstStyle>
          <a:p>
            <a:r>
              <a:rPr lang="en-US" dirty="0" smtClean="0"/>
              <a:t>Click to edit Master Title Style</a:t>
            </a:r>
            <a:endParaRPr lang="en-US" dirty="0"/>
          </a:p>
        </p:txBody>
      </p:sp>
      <p:sp>
        <p:nvSpPr>
          <p:cNvPr id="7" name="Text Placeholder 2"/>
          <p:cNvSpPr>
            <a:spLocks noGrp="1"/>
          </p:cNvSpPr>
          <p:nvPr>
            <p:ph type="body" idx="1"/>
          </p:nvPr>
        </p:nvSpPr>
        <p:spPr>
          <a:xfrm>
            <a:off x="283952" y="2424752"/>
            <a:ext cx="8694000" cy="639762"/>
          </a:xfrm>
        </p:spPr>
        <p:txBody>
          <a:bodyPr anchor="b">
            <a:normAutofit/>
          </a:bodyPr>
          <a:lstStyle>
            <a:lvl1pPr marL="0" indent="0" algn="ctr">
              <a:buNone/>
              <a:defRPr lang="en-US" sz="2800" kern="1200" dirty="0" smtClean="0">
                <a:solidFill>
                  <a:srgbClr val="2E507A">
                    <a:alpha val="81000"/>
                  </a:srgb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with Text ">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
        <p:nvSpPr>
          <p:cNvPr id="7" name="Rectangle 6"/>
          <p:cNvSpPr/>
          <p:nvPr userDrawn="1"/>
        </p:nvSpPr>
        <p:spPr>
          <a:xfrm>
            <a:off x="0" y="2895600"/>
            <a:ext cx="7543800" cy="2133600"/>
          </a:xfrm>
          <a:prstGeom prst="rect">
            <a:avLst/>
          </a:prstGeom>
          <a:gradFill flip="none" rotWithShape="1">
            <a:gsLst>
              <a:gs pos="63000">
                <a:schemeClr val="tx1">
                  <a:lumMod val="85000"/>
                  <a:lumOff val="15000"/>
                  <a:alpha val="49000"/>
                </a:schemeClr>
              </a:gs>
              <a:gs pos="100000">
                <a:schemeClr val="tx1">
                  <a:lumMod val="95000"/>
                  <a:lumOff val="5000"/>
                  <a:alpha val="56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a:spLocks noGrp="1"/>
          </p:cNvSpPr>
          <p:nvPr>
            <p:ph type="title"/>
          </p:nvPr>
        </p:nvSpPr>
        <p:spPr>
          <a:xfrm>
            <a:off x="414867" y="3200400"/>
            <a:ext cx="7010400" cy="1676400"/>
          </a:xfrm>
        </p:spPr>
        <p:txBody>
          <a:bodyPr>
            <a:normAutofit/>
          </a:bodyPr>
          <a:lstStyle>
            <a:lvl1pPr marL="0" algn="l" defTabSz="914400" rtl="0" eaLnBrk="1" latinLnBrk="0" hangingPunct="1">
              <a:defRPr lang="en-US" sz="4000" kern="1200" dirty="0">
                <a:solidFill>
                  <a:schemeClr val="bg1"/>
                </a:solidFill>
                <a:latin typeface="+mn-lt"/>
                <a:ea typeface="+mn-ea"/>
                <a:cs typeface="+mn-cs"/>
              </a:defRPr>
            </a:lvl1pPr>
          </a:lstStyle>
          <a:p>
            <a:r>
              <a:rPr lang="en-US" smtClean="0"/>
              <a:t>Click to edit Master title style</a:t>
            </a:r>
            <a:endParaRPr lang="en-US" dirty="0"/>
          </a:p>
        </p:txBody>
      </p:sp>
      <p:sp>
        <p:nvSpPr>
          <p:cNvPr id="10" name="Text Placeholder 15"/>
          <p:cNvSpPr>
            <a:spLocks noGrp="1"/>
          </p:cNvSpPr>
          <p:nvPr>
            <p:ph type="body" sz="quarter" idx="14" hasCustomPrompt="1"/>
          </p:nvPr>
        </p:nvSpPr>
        <p:spPr>
          <a:xfrm>
            <a:off x="4648200" y="664780"/>
            <a:ext cx="4191000" cy="381000"/>
          </a:xfrm>
        </p:spPr>
        <p:txBody>
          <a:bodyPr>
            <a:normAutofit/>
          </a:bodyPr>
          <a:lstStyle>
            <a:lvl1pPr algn="r">
              <a:buNone/>
              <a:defRPr lang="en-US" sz="1800" b="1" kern="1200" dirty="0" smtClean="0">
                <a:solidFill>
                  <a:schemeClr val="bg1">
                    <a:lumMod val="65000"/>
                  </a:schemeClr>
                </a:solidFill>
                <a:latin typeface="Calibri" pitchFamily="34" charset="0"/>
                <a:ea typeface="+mn-ea"/>
                <a:cs typeface="+mn-cs"/>
              </a:defRPr>
            </a:lvl1pPr>
          </a:lstStyle>
          <a:p>
            <a:pPr lvl="0"/>
            <a:r>
              <a:rPr lang="en-US" dirty="0"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125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1" y="609601"/>
            <a:ext cx="3008313" cy="82550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803650" y="609600"/>
            <a:ext cx="5111751" cy="5334000"/>
          </a:xfrm>
        </p:spPr>
        <p:txBody>
          <a:bodyPr/>
          <a:lstStyle>
            <a:lvl1pPr>
              <a:defRPr sz="28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28601" y="1435102"/>
            <a:ext cx="3008313" cy="3822699"/>
          </a:xfrm>
        </p:spPr>
        <p:txBody>
          <a:bodyPr/>
          <a:lstStyle>
            <a:lvl1pPr marL="0" indent="0">
              <a:buNone/>
              <a:defRPr sz="1400">
                <a:solidFill>
                  <a:schemeClr val="tx1">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A258050E-B668-4FA7-85AD-C750C80A6E9B}" type="datetimeFigureOut">
              <a:rPr lang="en-US" smtClean="0"/>
              <a:pPr/>
              <a:t>3/21/12</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240D5ECE-8B49-45CD-BE81-EF81920D1969}"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6" cstate="print"/>
          <a:srcRect l="2599" r="5874" b="5262"/>
          <a:stretch/>
        </p:blipFill>
        <p:spPr>
          <a:xfrm>
            <a:off x="3531" y="5867400"/>
            <a:ext cx="9144000" cy="1053694"/>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8050E-B668-4FA7-85AD-C750C80A6E9B}" type="datetimeFigureOut">
              <a:rPr lang="en-US" smtClean="0"/>
              <a:pPr/>
              <a:t>3/21/12</a:t>
            </a:fld>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0D5ECE-8B49-45CD-BE81-EF81920D1969}" type="slidenum">
              <a:rPr lang="en-US" smtClean="0"/>
              <a:pPr/>
              <a:t>‹#›</a:t>
            </a:fld>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1" r:id="rId4"/>
    <p:sldLayoutId id="2147483652" r:id="rId5"/>
    <p:sldLayoutId id="2147483654" r:id="rId6"/>
    <p:sldLayoutId id="2147483655" r:id="rId7"/>
    <p:sldLayoutId id="2147483660" r:id="rId8"/>
    <p:sldLayoutId id="2147483656" r:id="rId9"/>
    <p:sldLayoutId id="2147483676" r:id="rId10"/>
    <p:sldLayoutId id="2147483657" r:id="rId11"/>
    <p:sldLayoutId id="2147483658" r:id="rId12"/>
    <p:sldLayoutId id="2147483659" r:id="rId13"/>
    <p:sldLayoutId id="2147483663" r:id="rId14"/>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4.jpg"/><Relationship Id="rId3" Type="http://schemas.openxmlformats.org/officeDocument/2006/relationships/image" Target="../media/image25.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7" Type="http://schemas.openxmlformats.org/officeDocument/2006/relationships/image" Target="../media/image5.jpeg"/><Relationship Id="rId8" Type="http://schemas.openxmlformats.org/officeDocument/2006/relationships/image" Target="../media/image6.jpeg"/><Relationship Id="rId1" Type="http://schemas.openxmlformats.org/officeDocument/2006/relationships/tags" Target="../tags/tag2.xml"/><Relationship Id="rId2"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4.xml"/><Relationship Id="rId3"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9.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jpg"/><Relationship Id="rId3" Type="http://schemas.openxmlformats.org/officeDocument/2006/relationships/image" Target="../media/image2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3733800" y="1316421"/>
            <a:ext cx="4953000" cy="1416269"/>
          </a:xfrm>
        </p:spPr>
        <p:txBody>
          <a:bodyPr>
            <a:normAutofit/>
          </a:bodyPr>
          <a:lstStyle/>
          <a:p>
            <a:r>
              <a:rPr lang="en-US" dirty="0" smtClean="0"/>
              <a:t>A search for Truth</a:t>
            </a:r>
          </a:p>
        </p:txBody>
      </p:sp>
      <p:sp>
        <p:nvSpPr>
          <p:cNvPr id="5" name="Title 4"/>
          <p:cNvSpPr>
            <a:spLocks noGrp="1"/>
          </p:cNvSpPr>
          <p:nvPr>
            <p:ph type="title"/>
          </p:nvPr>
        </p:nvSpPr>
        <p:spPr>
          <a:xfrm>
            <a:off x="228600" y="3048000"/>
            <a:ext cx="7239000" cy="1828800"/>
          </a:xfrm>
        </p:spPr>
        <p:txBody>
          <a:bodyPr>
            <a:normAutofit/>
          </a:bodyPr>
          <a:lstStyle/>
          <a:p>
            <a:pPr algn="l"/>
            <a:r>
              <a:rPr lang="en-US" sz="2400" b="0" dirty="0" smtClean="0">
                <a:solidFill>
                  <a:srgbClr val="7BCF27"/>
                </a:solidFill>
                <a:latin typeface="Calibri" pitchFamily="34" charset="0"/>
              </a:rPr>
              <a:t>JOHN 14:6</a:t>
            </a:r>
            <a:r>
              <a:rPr lang="en-US" sz="2400" b="0" dirty="0">
                <a:solidFill>
                  <a:srgbClr val="262626"/>
                </a:solidFill>
              </a:rPr>
              <a:t/>
            </a:r>
            <a:br>
              <a:rPr lang="en-US" sz="2400" b="0" dirty="0">
                <a:solidFill>
                  <a:srgbClr val="262626"/>
                </a:solidFill>
              </a:rPr>
            </a:br>
            <a:r>
              <a:rPr lang="en-US" sz="5600" b="0" dirty="0" smtClean="0">
                <a:solidFill>
                  <a:prstClr val="white"/>
                </a:solidFill>
              </a:rPr>
              <a:t>WHAT IS TRUTH?</a:t>
            </a:r>
            <a:endParaRPr lang="en-US" sz="5600" b="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Oval 2"/>
          <p:cNvSpPr/>
          <p:nvPr/>
        </p:nvSpPr>
        <p:spPr>
          <a:xfrm>
            <a:off x="762000" y="1946209"/>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p>
        </p:txBody>
      </p:sp>
      <p:sp>
        <p:nvSpPr>
          <p:cNvPr id="6" name="Oval 5"/>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3" name="TextBox 12"/>
          <p:cNvSpPr txBox="1"/>
          <p:nvPr/>
        </p:nvSpPr>
        <p:spPr>
          <a:xfrm>
            <a:off x="1157868" y="1592766"/>
            <a:ext cx="1219200" cy="2708434"/>
          </a:xfrm>
          <a:prstGeom prst="rect">
            <a:avLst/>
          </a:prstGeom>
          <a:noFill/>
        </p:spPr>
        <p:txBody>
          <a:bodyPr wrap="square" rtlCol="0">
            <a:spAutoFit/>
          </a:bodyPr>
          <a:lstStyle/>
          <a:p>
            <a:r>
              <a:rPr lang="en-US" sz="17000" b="1" dirty="0" smtClean="0">
                <a:solidFill>
                  <a:srgbClr val="65B131">
                    <a:alpha val="64000"/>
                  </a:srgbClr>
                </a:solidFill>
                <a:cs typeface="Arial" pitchFamily="34" charset="0"/>
              </a:rPr>
              <a:t>3</a:t>
            </a:r>
            <a:endParaRPr lang="en-US" sz="17000" b="1" dirty="0">
              <a:solidFill>
                <a:srgbClr val="65B131">
                  <a:alpha val="64000"/>
                </a:srgbClr>
              </a:solidFill>
              <a:cs typeface="Arial" pitchFamily="34" charset="0"/>
            </a:endParaRPr>
          </a:p>
        </p:txBody>
      </p:sp>
      <p:sp>
        <p:nvSpPr>
          <p:cNvPr id="8" name="Title 7"/>
          <p:cNvSpPr>
            <a:spLocks noGrp="1"/>
          </p:cNvSpPr>
          <p:nvPr>
            <p:ph type="title"/>
          </p:nvPr>
        </p:nvSpPr>
        <p:spPr/>
        <p:txBody>
          <a:bodyPr>
            <a:noAutofit/>
          </a:bodyPr>
          <a:lstStyle/>
          <a:p>
            <a:pPr lvl="0">
              <a:spcBef>
                <a:spcPts val="0"/>
              </a:spcBef>
            </a:pPr>
            <a:r>
              <a:rPr lang="en-US" sz="4000" cap="none" dirty="0" smtClean="0">
                <a:solidFill>
                  <a:prstClr val="black">
                    <a:lumMod val="85000"/>
                    <a:lumOff val="15000"/>
                  </a:prstClr>
                </a:solidFill>
                <a:ea typeface="+mn-ea"/>
                <a:cs typeface="+mn-cs"/>
              </a:rPr>
              <a:t>PROCLAIMING THE TRUTH</a:t>
            </a:r>
            <a:endParaRPr lang="en-US" sz="2800" dirty="0"/>
          </a:p>
        </p:txBody>
      </p:sp>
      <p:sp>
        <p:nvSpPr>
          <p:cNvPr id="9" name="Text Placeholder 8"/>
          <p:cNvSpPr>
            <a:spLocks noGrp="1"/>
          </p:cNvSpPr>
          <p:nvPr>
            <p:ph type="body" idx="1"/>
          </p:nvPr>
        </p:nvSpPr>
        <p:spPr/>
        <p:txBody>
          <a:bodyPr vert="horz" lIns="91440" tIns="45720" rIns="91440" bIns="45720" rtlCol="0" anchor="b">
            <a:normAutofit/>
          </a:bodyPr>
          <a:lstStyle/>
          <a:p>
            <a:pPr lvl="0">
              <a:spcBef>
                <a:spcPts val="0"/>
              </a:spcBef>
            </a:pPr>
            <a:r>
              <a:rPr lang="en-US" sz="1700" b="1" dirty="0" smtClean="0">
                <a:solidFill>
                  <a:prstClr val="black">
                    <a:lumMod val="75000"/>
                    <a:lumOff val="25000"/>
                  </a:prstClr>
                </a:solidFill>
              </a:rPr>
              <a:t>Hebrews 10:14 – 15</a:t>
            </a:r>
            <a:endParaRPr lang="en-US" sz="1700" b="1" dirty="0">
              <a:solidFill>
                <a:prstClr val="black">
                  <a:lumMod val="75000"/>
                  <a:lumOff val="2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dirty="0" smtClean="0"/>
              <a:t>PROCLAIMING THE TRUTH</a:t>
            </a:r>
            <a:endParaRPr lang="en-US" sz="4400" dirty="0"/>
          </a:p>
        </p:txBody>
      </p:sp>
      <p:sp>
        <p:nvSpPr>
          <p:cNvPr id="5" name="Content Placeholder 4"/>
          <p:cNvSpPr>
            <a:spLocks noGrp="1"/>
          </p:cNvSpPr>
          <p:nvPr>
            <p:ph sz="half" idx="1"/>
          </p:nvPr>
        </p:nvSpPr>
        <p:spPr>
          <a:xfrm>
            <a:off x="457200" y="1676400"/>
            <a:ext cx="4038600" cy="3971457"/>
          </a:xfrm>
        </p:spPr>
        <p:txBody>
          <a:bodyPr>
            <a:normAutofit/>
          </a:bodyPr>
          <a:lstStyle/>
          <a:p>
            <a:r>
              <a:rPr lang="en-US" dirty="0" smtClean="0"/>
              <a:t>Hebrews 10:14 – 15 </a:t>
            </a:r>
          </a:p>
          <a:p>
            <a:pPr marL="0" indent="0">
              <a:buNone/>
            </a:pPr>
            <a:endParaRPr lang="en-US" dirty="0" smtClean="0"/>
          </a:p>
          <a:p>
            <a:r>
              <a:rPr lang="en-US" dirty="0" smtClean="0"/>
              <a:t>John 4:35</a:t>
            </a:r>
          </a:p>
          <a:p>
            <a:pPr marL="0" indent="0">
              <a:buNone/>
            </a:pPr>
            <a:endParaRPr lang="en-US" dirty="0" smtClean="0"/>
          </a:p>
          <a:p>
            <a:r>
              <a:rPr lang="en-US" dirty="0" smtClean="0"/>
              <a:t>Matthew 9:37, 38</a:t>
            </a:r>
          </a:p>
          <a:p>
            <a:pPr marL="0" indent="0">
              <a:buNone/>
            </a:pPr>
            <a:endParaRPr lang="en-US" dirty="0" smtClean="0"/>
          </a:p>
          <a:p>
            <a:r>
              <a:rPr lang="en-US" dirty="0" smtClean="0"/>
              <a:t>I Corinthians 3:6, 7</a:t>
            </a:r>
            <a:endParaRPr lang="en-US" dirty="0"/>
          </a:p>
        </p:txBody>
      </p:sp>
      <p:pic>
        <p:nvPicPr>
          <p:cNvPr id="7" name="Content Placeholder 6" descr="Wheat Field.jpg"/>
          <p:cNvPicPr>
            <a:picLocks noGrp="1" noChangeAspect="1"/>
          </p:cNvPicPr>
          <p:nvPr>
            <p:ph sz="half" idx="2"/>
          </p:nvPr>
        </p:nvPicPr>
        <p:blipFill>
          <a:blip r:embed="rId2">
            <a:extLst>
              <a:ext uri="{28A0092B-C50C-407E-A947-70E740481C1C}">
                <a14:useLocalDpi xmlns:a14="http://schemas.microsoft.com/office/drawing/2010/main" val="0"/>
              </a:ext>
            </a:extLst>
          </a:blip>
          <a:srcRect l="16169" r="16169"/>
          <a:stretch>
            <a:fillRect/>
          </a:stretch>
        </p:blipFill>
        <p:spPr/>
      </p:pic>
    </p:spTree>
    <p:extLst>
      <p:ext uri="{BB962C8B-B14F-4D97-AF65-F5344CB8AC3E}">
        <p14:creationId xmlns:p14="http://schemas.microsoft.com/office/powerpoint/2010/main" val="14247472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DEFENDING THE TRUTH</a:t>
            </a:r>
            <a:endParaRPr lang="en-US" sz="4800" dirty="0"/>
          </a:p>
        </p:txBody>
      </p:sp>
      <p:sp>
        <p:nvSpPr>
          <p:cNvPr id="3" name="Content Placeholder 2"/>
          <p:cNvSpPr>
            <a:spLocks noGrp="1"/>
          </p:cNvSpPr>
          <p:nvPr>
            <p:ph sz="half" idx="1"/>
          </p:nvPr>
        </p:nvSpPr>
        <p:spPr>
          <a:xfrm>
            <a:off x="457200" y="1447800"/>
            <a:ext cx="4038600" cy="4953000"/>
          </a:xfrm>
        </p:spPr>
        <p:txBody>
          <a:bodyPr>
            <a:normAutofit/>
          </a:bodyPr>
          <a:lstStyle/>
          <a:p>
            <a:r>
              <a:rPr lang="en-US" dirty="0" smtClean="0"/>
              <a:t>I Peter 3:15</a:t>
            </a:r>
          </a:p>
          <a:p>
            <a:r>
              <a:rPr lang="en-US" dirty="0" smtClean="0"/>
              <a:t>Matthew 7:15</a:t>
            </a:r>
          </a:p>
          <a:p>
            <a:r>
              <a:rPr lang="en-US" dirty="0" smtClean="0"/>
              <a:t>Acts 20:29 – 30 </a:t>
            </a:r>
          </a:p>
          <a:p>
            <a:r>
              <a:rPr lang="en-US" dirty="0" smtClean="0"/>
              <a:t>Galatians 2:11 – 16 </a:t>
            </a:r>
          </a:p>
          <a:p>
            <a:r>
              <a:rPr lang="en-US" dirty="0" smtClean="0"/>
              <a:t>Ephesians 4:15</a:t>
            </a:r>
          </a:p>
          <a:p>
            <a:r>
              <a:rPr lang="en-US" dirty="0" smtClean="0"/>
              <a:t>Matthew 5:39 – 42</a:t>
            </a:r>
          </a:p>
          <a:p>
            <a:r>
              <a:rPr lang="en-US" dirty="0" smtClean="0"/>
              <a:t>Galatians 6:1</a:t>
            </a:r>
          </a:p>
          <a:p>
            <a:r>
              <a:rPr lang="en-US" dirty="0" smtClean="0"/>
              <a:t>James 5:19, 20</a:t>
            </a:r>
            <a:endParaRPr lang="en-US" dirty="0"/>
          </a:p>
        </p:txBody>
      </p:sp>
      <p:pic>
        <p:nvPicPr>
          <p:cNvPr id="9" name="Content Placeholder 8" descr="Jesus Christ on the Cross.jpg"/>
          <p:cNvPicPr>
            <a:picLocks noGrp="1" noChangeAspect="1"/>
          </p:cNvPicPr>
          <p:nvPr>
            <p:ph sz="half" idx="2"/>
          </p:nvPr>
        </p:nvPicPr>
        <p:blipFill>
          <a:blip r:embed="rId2">
            <a:extLst>
              <a:ext uri="{28A0092B-C50C-407E-A947-70E740481C1C}">
                <a14:useLocalDpi xmlns:a14="http://schemas.microsoft.com/office/drawing/2010/main" val="0"/>
              </a:ext>
            </a:extLst>
          </a:blip>
          <a:srcRect l="23517" r="23517"/>
          <a:stretch>
            <a:fillRect/>
          </a:stretch>
        </p:blipFill>
        <p:spPr>
          <a:xfrm>
            <a:off x="4648200" y="1143000"/>
            <a:ext cx="4038600" cy="5029200"/>
          </a:xfrm>
        </p:spPr>
      </p:pic>
    </p:spTree>
    <p:extLst>
      <p:ext uri="{BB962C8B-B14F-4D97-AF65-F5344CB8AC3E}">
        <p14:creationId xmlns:p14="http://schemas.microsoft.com/office/powerpoint/2010/main" val="14794548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Autofit/>
          </a:bodyPr>
          <a:lstStyle/>
          <a:p>
            <a:r>
              <a:rPr lang="en-US" sz="5400" dirty="0" smtClean="0"/>
              <a:t>THE GOSPEL CALL</a:t>
            </a:r>
            <a:endParaRPr lang="en-US" sz="5400" dirty="0"/>
          </a:p>
        </p:txBody>
      </p:sp>
      <p:sp>
        <p:nvSpPr>
          <p:cNvPr id="15" name="Content Placeholder 14"/>
          <p:cNvSpPr>
            <a:spLocks noGrp="1"/>
          </p:cNvSpPr>
          <p:nvPr>
            <p:ph sz="half" idx="1"/>
          </p:nvPr>
        </p:nvSpPr>
        <p:spPr>
          <a:xfrm>
            <a:off x="3124200" y="990600"/>
            <a:ext cx="3657600" cy="3971455"/>
          </a:xfrm>
        </p:spPr>
        <p:txBody>
          <a:bodyPr>
            <a:normAutofit/>
          </a:bodyPr>
          <a:lstStyle/>
          <a:p>
            <a:r>
              <a:rPr lang="en-US" sz="3200" dirty="0" smtClean="0"/>
              <a:t>Believe</a:t>
            </a:r>
          </a:p>
          <a:p>
            <a:r>
              <a:rPr lang="en-US" sz="3200" dirty="0" smtClean="0"/>
              <a:t>Obey</a:t>
            </a:r>
          </a:p>
          <a:p>
            <a:pPr lvl="1"/>
            <a:r>
              <a:rPr lang="en-US" sz="3200" dirty="0" smtClean="0"/>
              <a:t>Repent</a:t>
            </a:r>
          </a:p>
          <a:p>
            <a:pPr lvl="1"/>
            <a:r>
              <a:rPr lang="en-US" sz="3200" dirty="0" smtClean="0"/>
              <a:t>Be Baptized</a:t>
            </a:r>
          </a:p>
          <a:p>
            <a:r>
              <a:rPr lang="en-US" sz="3200" dirty="0" smtClean="0"/>
              <a:t>Confess</a:t>
            </a:r>
          </a:p>
          <a:p>
            <a:r>
              <a:rPr lang="en-US" sz="3200" dirty="0" smtClean="0"/>
              <a:t>Finish the Course</a:t>
            </a:r>
          </a:p>
        </p:txBody>
      </p:sp>
      <p:pic>
        <p:nvPicPr>
          <p:cNvPr id="20" name="Content Placeholder 19" descr="Jesus' Resurrection.jpg"/>
          <p:cNvPicPr>
            <a:picLocks noGrp="1" noChangeAspect="1"/>
          </p:cNvPicPr>
          <p:nvPr>
            <p:ph sz="half" idx="2"/>
          </p:nvPr>
        </p:nvPicPr>
        <p:blipFill>
          <a:blip r:embed="rId2">
            <a:extLst>
              <a:ext uri="{28A0092B-C50C-407E-A947-70E740481C1C}">
                <a14:useLocalDpi xmlns:a14="http://schemas.microsoft.com/office/drawing/2010/main" val="0"/>
              </a:ext>
            </a:extLst>
          </a:blip>
          <a:srcRect l="11920" r="11920"/>
          <a:stretch>
            <a:fillRect/>
          </a:stretch>
        </p:blipFill>
        <p:spPr>
          <a:xfrm>
            <a:off x="228600" y="990600"/>
            <a:ext cx="2712091" cy="2667000"/>
          </a:xfrm>
        </p:spPr>
      </p:pic>
      <p:pic>
        <p:nvPicPr>
          <p:cNvPr id="21" name="Picture 20" descr="Baptis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4419600"/>
            <a:ext cx="3048000" cy="2320213"/>
          </a:xfrm>
          <a:prstGeom prst="rect">
            <a:avLst/>
          </a:prstGeom>
        </p:spPr>
      </p:pic>
    </p:spTree>
    <p:extLst>
      <p:ext uri="{BB962C8B-B14F-4D97-AF65-F5344CB8AC3E}">
        <p14:creationId xmlns:p14="http://schemas.microsoft.com/office/powerpoint/2010/main" val="519571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itle 3"/>
          <p:cNvSpPr txBox="1">
            <a:spLocks/>
          </p:cNvSpPr>
          <p:nvPr/>
        </p:nvSpPr>
        <p:spPr>
          <a:xfrm>
            <a:off x="228600" y="3703704"/>
            <a:ext cx="7315200" cy="1325496"/>
          </a:xfrm>
          <a:prstGeom prst="rect">
            <a:avLst/>
          </a:prstGeom>
          <a:noFill/>
          <a:ln>
            <a:noFill/>
          </a:ln>
        </p:spPr>
        <p:txBody>
          <a:bodyPr vert="horz" lIns="91440" tIns="45720" rIns="91440" bIns="45720" rtlCol="0" anchor="ctr">
            <a:normAutofit fontScale="77500" lnSpcReduction="20000"/>
            <a:scene3d>
              <a:camera prst="orthographicFront"/>
              <a:lightRig rig="soft" dir="t">
                <a:rot lat="0" lon="0" rev="17220000"/>
              </a:lightRig>
            </a:scene3d>
            <a:sp3d prstMaterial="softEdge"/>
          </a:bodyPr>
          <a:lstStyle/>
          <a:p>
            <a:pPr>
              <a:lnSpc>
                <a:spcPct val="87000"/>
              </a:lnSpc>
              <a:spcBef>
                <a:spcPct val="0"/>
              </a:spcBef>
              <a:defRPr/>
            </a:pPr>
            <a:r>
              <a:rPr lang="en-US" sz="4400" dirty="0" smtClean="0">
                <a:solidFill>
                  <a:srgbClr val="92D050"/>
                </a:solidFill>
              </a:rPr>
              <a:t/>
            </a:r>
            <a:br>
              <a:rPr lang="en-US" sz="4400" dirty="0" smtClean="0">
                <a:solidFill>
                  <a:srgbClr val="92D050"/>
                </a:solidFill>
              </a:rPr>
            </a:br>
            <a:r>
              <a:rPr lang="en-US" sz="5600" b="1" dirty="0" smtClean="0">
                <a:solidFill>
                  <a:srgbClr val="92D050"/>
                </a:solidFill>
                <a:latin typeface="Arial" pitchFamily="34" charset="0"/>
                <a:cs typeface="Arial" pitchFamily="34" charset="0"/>
              </a:rPr>
              <a:t>HOW WILL YOU RESPOND TO HIS CALL?</a:t>
            </a:r>
            <a:endParaRPr lang="en-US" sz="5600" b="1" dirty="0">
              <a:solidFill>
                <a:srgbClr val="92D050"/>
              </a:solidFill>
              <a:latin typeface="Arial" pitchFamily="34" charset="0"/>
              <a:cs typeface="Arial" pitchFamily="34" charset="0"/>
            </a:endParaRPr>
          </a:p>
        </p:txBody>
      </p:sp>
      <p:pic>
        <p:nvPicPr>
          <p:cNvPr id="7" name="Picture 6"/>
          <p:cNvPicPr>
            <a:picLocks noChangeAspect="1"/>
          </p:cNvPicPr>
          <p:nvPr/>
        </p:nvPicPr>
        <p:blipFill>
          <a:blip r:embed="rId4" cstate="print"/>
          <a:stretch>
            <a:fillRect/>
          </a:stretch>
        </p:blipFill>
        <p:spPr>
          <a:xfrm>
            <a:off x="20550" y="20548"/>
            <a:ext cx="3498527" cy="2825393"/>
          </a:xfrm>
          <a:prstGeom prst="rect">
            <a:avLst/>
          </a:prstGeom>
        </p:spPr>
      </p:pic>
      <p:pic>
        <p:nvPicPr>
          <p:cNvPr id="8" name="Picture 7"/>
          <p:cNvPicPr>
            <a:picLocks noChangeAspect="1"/>
          </p:cNvPicPr>
          <p:nvPr/>
        </p:nvPicPr>
        <p:blipFill>
          <a:blip r:embed="rId5" cstate="print"/>
          <a:stretch>
            <a:fillRect/>
          </a:stretch>
        </p:blipFill>
        <p:spPr>
          <a:xfrm>
            <a:off x="3503485" y="20548"/>
            <a:ext cx="5624419" cy="2825496"/>
          </a:xfrm>
          <a:prstGeom prst="rect">
            <a:avLst/>
          </a:prstGeom>
        </p:spPr>
      </p:pic>
      <p:pic>
        <p:nvPicPr>
          <p:cNvPr id="9" name="Picture 8"/>
          <p:cNvPicPr>
            <a:picLocks noChangeAspect="1"/>
          </p:cNvPicPr>
          <p:nvPr/>
        </p:nvPicPr>
        <p:blipFill>
          <a:blip r:embed="rId6" cstate="print"/>
          <a:stretch>
            <a:fillRect/>
          </a:stretch>
        </p:blipFill>
        <p:spPr>
          <a:xfrm>
            <a:off x="0" y="2819400"/>
            <a:ext cx="7668995" cy="2296266"/>
          </a:xfrm>
          <a:prstGeom prst="rect">
            <a:avLst/>
          </a:prstGeom>
        </p:spPr>
      </p:pic>
      <p:pic>
        <p:nvPicPr>
          <p:cNvPr id="10" name="Picture 9"/>
          <p:cNvPicPr>
            <a:picLocks noChangeAspect="1"/>
          </p:cNvPicPr>
          <p:nvPr/>
        </p:nvPicPr>
        <p:blipFill>
          <a:blip r:embed="rId7" cstate="print"/>
          <a:stretch>
            <a:fillRect/>
          </a:stretch>
        </p:blipFill>
        <p:spPr>
          <a:xfrm>
            <a:off x="7662120" y="2819400"/>
            <a:ext cx="1461333" cy="2293850"/>
          </a:xfrm>
          <a:prstGeom prst="rect">
            <a:avLst/>
          </a:prstGeom>
        </p:spPr>
      </p:pic>
      <p:sp>
        <p:nvSpPr>
          <p:cNvPr id="6" name="Rectangle 5"/>
          <p:cNvSpPr/>
          <p:nvPr/>
        </p:nvSpPr>
        <p:spPr>
          <a:xfrm>
            <a:off x="8755231" y="2469776"/>
            <a:ext cx="304800" cy="152400"/>
          </a:xfrm>
          <a:prstGeom prst="rect">
            <a:avLst/>
          </a:prstGeom>
          <a:solidFill>
            <a:srgbClr val="F274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F28"/>
              </a:solidFill>
            </a:endParaRPr>
          </a:p>
        </p:txBody>
      </p:sp>
      <p:grpSp>
        <p:nvGrpSpPr>
          <p:cNvPr id="20" name="Group 19"/>
          <p:cNvGrpSpPr/>
          <p:nvPr/>
        </p:nvGrpSpPr>
        <p:grpSpPr>
          <a:xfrm>
            <a:off x="0" y="5089818"/>
            <a:ext cx="9144000" cy="1768182"/>
            <a:chOff x="0" y="5089818"/>
            <a:chExt cx="9144000" cy="1768182"/>
          </a:xfrm>
        </p:grpSpPr>
        <p:pic>
          <p:nvPicPr>
            <p:cNvPr id="11" name="Picture 10"/>
            <p:cNvPicPr>
              <a:picLocks/>
            </p:cNvPicPr>
            <p:nvPr/>
          </p:nvPicPr>
          <p:blipFill>
            <a:blip r:embed="rId8" cstate="print"/>
            <a:stretch>
              <a:fillRect/>
            </a:stretch>
          </p:blipFill>
          <p:spPr>
            <a:xfrm>
              <a:off x="24064" y="5089818"/>
              <a:ext cx="9098280" cy="1737360"/>
            </a:xfrm>
            <a:prstGeom prst="rect">
              <a:avLst/>
            </a:prstGeom>
          </p:spPr>
        </p:pic>
        <p:sp>
          <p:nvSpPr>
            <p:cNvPr id="16" name="Rectangle 15"/>
            <p:cNvSpPr/>
            <p:nvPr/>
          </p:nvSpPr>
          <p:spPr>
            <a:xfrm>
              <a:off x="0" y="518160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5400000">
              <a:off x="4537710" y="2251710"/>
              <a:ext cx="68580" cy="914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9098281" y="5158740"/>
              <a:ext cx="45719"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Title 3"/>
          <p:cNvSpPr txBox="1">
            <a:spLocks/>
          </p:cNvSpPr>
          <p:nvPr/>
        </p:nvSpPr>
        <p:spPr>
          <a:xfrm>
            <a:off x="152400" y="3276600"/>
            <a:ext cx="7315200" cy="1325563"/>
          </a:xfrm>
          <a:prstGeom prst="rect">
            <a:avLst/>
          </a:prstGeom>
          <a:noFill/>
          <a:ln>
            <a:noFill/>
          </a:ln>
        </p:spPr>
        <p:txBody>
          <a:bodyPr vert="horz" lIns="91440" tIns="45720" rIns="91440" bIns="45720" rtlCol="0" anchor="ctr">
            <a:noAutofit/>
            <a:scene3d>
              <a:camera prst="orthographicFront"/>
              <a:lightRig rig="soft" dir="t">
                <a:rot lat="0" lon="0" rev="17220000"/>
              </a:lightRig>
            </a:scene3d>
            <a:sp3d prstMaterial="softEdge"/>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87000"/>
              </a:lnSpc>
            </a:pPr>
            <a:r>
              <a:rPr lang="en-US" sz="5600" dirty="0" smtClean="0"/>
              <a:t/>
            </a:r>
            <a:br>
              <a:rPr lang="en-US" sz="5600" dirty="0" smtClean="0"/>
            </a:br>
            <a:r>
              <a:rPr lang="en-US" sz="5600" b="1" dirty="0" smtClean="0">
                <a:solidFill>
                  <a:schemeClr val="bg1"/>
                </a:solidFill>
                <a:latin typeface="Arial" pitchFamily="34" charset="0"/>
                <a:cs typeface="Arial" pitchFamily="34" charset="0"/>
              </a:rPr>
              <a:t>GOD IS TRUTH</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p:checker/>
      </p:transition>
    </mc:Choice>
    <mc:Fallback xmlns="">
      <p:transition spd="slow">
        <p:checker/>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3" fill="hold" nodeType="clickEffect">
                                  <p:stCondLst>
                                    <p:cond delay="0"/>
                                  </p:stCondLst>
                                  <p:childTnLst>
                                    <p:anim calcmode="lin" valueType="num">
                                      <p:cBhvr additive="base">
                                        <p:cTn id="6" dur="1050"/>
                                        <p:tgtEl>
                                          <p:spTgt spid="8"/>
                                        </p:tgtEl>
                                        <p:attrNameLst>
                                          <p:attrName>ppt_x</p:attrName>
                                        </p:attrNameLst>
                                      </p:cBhvr>
                                      <p:tavLst>
                                        <p:tav tm="0">
                                          <p:val>
                                            <p:strVal val="ppt_x"/>
                                          </p:val>
                                        </p:tav>
                                        <p:tav tm="100000">
                                          <p:val>
                                            <p:strVal val="1+ppt_w/2"/>
                                          </p:val>
                                        </p:tav>
                                      </p:tavLst>
                                    </p:anim>
                                    <p:anim calcmode="lin" valueType="num">
                                      <p:cBhvr additive="base">
                                        <p:cTn id="7" dur="1050"/>
                                        <p:tgtEl>
                                          <p:spTgt spid="8"/>
                                        </p:tgtEl>
                                        <p:attrNameLst>
                                          <p:attrName>ppt_y</p:attrName>
                                        </p:attrNameLst>
                                      </p:cBhvr>
                                      <p:tavLst>
                                        <p:tav tm="0">
                                          <p:val>
                                            <p:strVal val="ppt_y"/>
                                          </p:val>
                                        </p:tav>
                                        <p:tav tm="100000">
                                          <p:val>
                                            <p:strVal val="0-ppt_h/2"/>
                                          </p:val>
                                        </p:tav>
                                      </p:tavLst>
                                    </p:anim>
                                    <p:set>
                                      <p:cBhvr>
                                        <p:cTn id="8" dur="1" fill="hold">
                                          <p:stCondLst>
                                            <p:cond delay="1049"/>
                                          </p:stCondLst>
                                        </p:cTn>
                                        <p:tgtEl>
                                          <p:spTgt spid="8"/>
                                        </p:tgtEl>
                                        <p:attrNameLst>
                                          <p:attrName>style.visibility</p:attrName>
                                        </p:attrNameLst>
                                      </p:cBhvr>
                                      <p:to>
                                        <p:strVal val="hidden"/>
                                      </p:to>
                                    </p:set>
                                  </p:childTnLst>
                                </p:cTn>
                              </p:par>
                            </p:childTnLst>
                          </p:cTn>
                        </p:par>
                        <p:par>
                          <p:cTn id="9" fill="hold">
                            <p:stCondLst>
                              <p:cond delay="1050"/>
                            </p:stCondLst>
                            <p:childTnLst>
                              <p:par>
                                <p:cTn id="10" presetID="10" presetClass="exit" presetSubtype="0" fill="hold" grpId="0" nodeType="afterEffect">
                                  <p:stCondLst>
                                    <p:cond delay="0"/>
                                  </p:stCondLst>
                                  <p:childTnLst>
                                    <p:animEffect transition="out" filter="fade">
                                      <p:cBhvr>
                                        <p:cTn id="11" dur="410"/>
                                        <p:tgtEl>
                                          <p:spTgt spid="6"/>
                                        </p:tgtEl>
                                      </p:cBhvr>
                                    </p:animEffect>
                                    <p:set>
                                      <p:cBhvr>
                                        <p:cTn id="12" dur="1" fill="hold">
                                          <p:stCondLst>
                                            <p:cond delay="409"/>
                                          </p:stCondLst>
                                        </p:cTn>
                                        <p:tgtEl>
                                          <p:spTgt spid="6"/>
                                        </p:tgtEl>
                                        <p:attrNameLst>
                                          <p:attrName>style.visibility</p:attrName>
                                        </p:attrNameLst>
                                      </p:cBhvr>
                                      <p:to>
                                        <p:strVal val="hidden"/>
                                      </p:to>
                                    </p:set>
                                  </p:childTnLst>
                                </p:cTn>
                              </p:par>
                            </p:childTnLst>
                          </p:cTn>
                        </p:par>
                        <p:par>
                          <p:cTn id="13" fill="hold">
                            <p:stCondLst>
                              <p:cond delay="1460"/>
                            </p:stCondLst>
                            <p:childTnLst>
                              <p:par>
                                <p:cTn id="14" presetID="2" presetClass="exit" presetSubtype="9" fill="hold" nodeType="afterEffect">
                                  <p:stCondLst>
                                    <p:cond delay="0"/>
                                  </p:stCondLst>
                                  <p:childTnLst>
                                    <p:anim calcmode="lin" valueType="num">
                                      <p:cBhvr additive="base">
                                        <p:cTn id="15" dur="1050"/>
                                        <p:tgtEl>
                                          <p:spTgt spid="7"/>
                                        </p:tgtEl>
                                        <p:attrNameLst>
                                          <p:attrName>ppt_x</p:attrName>
                                        </p:attrNameLst>
                                      </p:cBhvr>
                                      <p:tavLst>
                                        <p:tav tm="0">
                                          <p:val>
                                            <p:strVal val="ppt_x"/>
                                          </p:val>
                                        </p:tav>
                                        <p:tav tm="100000">
                                          <p:val>
                                            <p:strVal val="0-ppt_w/2"/>
                                          </p:val>
                                        </p:tav>
                                      </p:tavLst>
                                    </p:anim>
                                    <p:anim calcmode="lin" valueType="num">
                                      <p:cBhvr additive="base">
                                        <p:cTn id="16" dur="1050"/>
                                        <p:tgtEl>
                                          <p:spTgt spid="7"/>
                                        </p:tgtEl>
                                        <p:attrNameLst>
                                          <p:attrName>ppt_y</p:attrName>
                                        </p:attrNameLst>
                                      </p:cBhvr>
                                      <p:tavLst>
                                        <p:tav tm="0">
                                          <p:val>
                                            <p:strVal val="ppt_y"/>
                                          </p:val>
                                        </p:tav>
                                        <p:tav tm="100000">
                                          <p:val>
                                            <p:strVal val="0-ppt_h/2"/>
                                          </p:val>
                                        </p:tav>
                                      </p:tavLst>
                                    </p:anim>
                                    <p:set>
                                      <p:cBhvr>
                                        <p:cTn id="17" dur="1" fill="hold">
                                          <p:stCondLst>
                                            <p:cond delay="1049"/>
                                          </p:stCondLst>
                                        </p:cTn>
                                        <p:tgtEl>
                                          <p:spTgt spid="7"/>
                                        </p:tgtEl>
                                        <p:attrNameLst>
                                          <p:attrName>style.visibility</p:attrName>
                                        </p:attrNameLst>
                                      </p:cBhvr>
                                      <p:to>
                                        <p:strVal val="hidden"/>
                                      </p:to>
                                    </p:set>
                                  </p:childTnLst>
                                </p:cTn>
                              </p:par>
                              <p:par>
                                <p:cTn id="18" presetID="2" presetClass="exit" presetSubtype="8" fill="hold" nodeType="withEffect">
                                  <p:stCondLst>
                                    <p:cond delay="0"/>
                                  </p:stCondLst>
                                  <p:childTnLst>
                                    <p:anim calcmode="lin" valueType="num">
                                      <p:cBhvr additive="base">
                                        <p:cTn id="19" dur="1050"/>
                                        <p:tgtEl>
                                          <p:spTgt spid="9"/>
                                        </p:tgtEl>
                                        <p:attrNameLst>
                                          <p:attrName>ppt_x</p:attrName>
                                        </p:attrNameLst>
                                      </p:cBhvr>
                                      <p:tavLst>
                                        <p:tav tm="0">
                                          <p:val>
                                            <p:strVal val="ppt_x"/>
                                          </p:val>
                                        </p:tav>
                                        <p:tav tm="100000">
                                          <p:val>
                                            <p:strVal val="0-ppt_w/2"/>
                                          </p:val>
                                        </p:tav>
                                      </p:tavLst>
                                    </p:anim>
                                    <p:anim calcmode="lin" valueType="num">
                                      <p:cBhvr additive="base">
                                        <p:cTn id="20" dur="1050"/>
                                        <p:tgtEl>
                                          <p:spTgt spid="9"/>
                                        </p:tgtEl>
                                        <p:attrNameLst>
                                          <p:attrName>ppt_y</p:attrName>
                                        </p:attrNameLst>
                                      </p:cBhvr>
                                      <p:tavLst>
                                        <p:tav tm="0">
                                          <p:val>
                                            <p:strVal val="ppt_y"/>
                                          </p:val>
                                        </p:tav>
                                        <p:tav tm="100000">
                                          <p:val>
                                            <p:strVal val="ppt_y"/>
                                          </p:val>
                                        </p:tav>
                                      </p:tavLst>
                                    </p:anim>
                                    <p:set>
                                      <p:cBhvr>
                                        <p:cTn id="21" dur="1" fill="hold">
                                          <p:stCondLst>
                                            <p:cond delay="1049"/>
                                          </p:stCondLst>
                                        </p:cTn>
                                        <p:tgtEl>
                                          <p:spTgt spid="9"/>
                                        </p:tgtEl>
                                        <p:attrNameLst>
                                          <p:attrName>style.visibility</p:attrName>
                                        </p:attrNameLst>
                                      </p:cBhvr>
                                      <p:to>
                                        <p:strVal val="hidden"/>
                                      </p:to>
                                    </p:set>
                                  </p:childTnLst>
                                </p:cTn>
                              </p:par>
                              <p:par>
                                <p:cTn id="22" presetID="2" presetClass="exit" presetSubtype="2" fill="hold" nodeType="withEffect">
                                  <p:stCondLst>
                                    <p:cond delay="0"/>
                                  </p:stCondLst>
                                  <p:childTnLst>
                                    <p:anim calcmode="lin" valueType="num">
                                      <p:cBhvr additive="base">
                                        <p:cTn id="23" dur="1050"/>
                                        <p:tgtEl>
                                          <p:spTgt spid="10"/>
                                        </p:tgtEl>
                                        <p:attrNameLst>
                                          <p:attrName>ppt_x</p:attrName>
                                        </p:attrNameLst>
                                      </p:cBhvr>
                                      <p:tavLst>
                                        <p:tav tm="0">
                                          <p:val>
                                            <p:strVal val="ppt_x"/>
                                          </p:val>
                                        </p:tav>
                                        <p:tav tm="100000">
                                          <p:val>
                                            <p:strVal val="1+ppt_w/2"/>
                                          </p:val>
                                        </p:tav>
                                      </p:tavLst>
                                    </p:anim>
                                    <p:anim calcmode="lin" valueType="num">
                                      <p:cBhvr additive="base">
                                        <p:cTn id="24" dur="1050"/>
                                        <p:tgtEl>
                                          <p:spTgt spid="10"/>
                                        </p:tgtEl>
                                        <p:attrNameLst>
                                          <p:attrName>ppt_y</p:attrName>
                                        </p:attrNameLst>
                                      </p:cBhvr>
                                      <p:tavLst>
                                        <p:tav tm="0">
                                          <p:val>
                                            <p:strVal val="ppt_y"/>
                                          </p:val>
                                        </p:tav>
                                        <p:tav tm="100000">
                                          <p:val>
                                            <p:strVal val="ppt_y"/>
                                          </p:val>
                                        </p:tav>
                                      </p:tavLst>
                                    </p:anim>
                                    <p:set>
                                      <p:cBhvr>
                                        <p:cTn id="25" dur="1" fill="hold">
                                          <p:stCondLst>
                                            <p:cond delay="1049"/>
                                          </p:stCondLst>
                                        </p:cTn>
                                        <p:tgtEl>
                                          <p:spTgt spid="10"/>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250"/>
                                        <p:tgtEl>
                                          <p:spTgt spid="14"/>
                                        </p:tgtEl>
                                      </p:cBhvr>
                                    </p:animEffect>
                                    <p:set>
                                      <p:cBhvr>
                                        <p:cTn id="28" dur="1" fill="hold">
                                          <p:stCondLst>
                                            <p:cond delay="24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400" b="1" dirty="0" smtClean="0"/>
              <a:t>ATTACKS AGAINST TRUTH</a:t>
            </a:r>
            <a:endParaRPr lang="en-US" sz="4400" b="1" dirty="0"/>
          </a:p>
        </p:txBody>
      </p:sp>
      <p:sp>
        <p:nvSpPr>
          <p:cNvPr id="4" name="Content Placeholder 3"/>
          <p:cNvSpPr>
            <a:spLocks noGrp="1"/>
          </p:cNvSpPr>
          <p:nvPr>
            <p:ph sz="half" idx="1"/>
          </p:nvPr>
        </p:nvSpPr>
        <p:spPr>
          <a:xfrm>
            <a:off x="152400" y="1676402"/>
            <a:ext cx="8839200" cy="2895597"/>
          </a:xfrm>
        </p:spPr>
        <p:txBody>
          <a:bodyPr>
            <a:normAutofit lnSpcReduction="10000"/>
          </a:bodyPr>
          <a:lstStyle/>
          <a:p>
            <a:pPr marL="0" indent="0" algn="just">
              <a:buNone/>
            </a:pPr>
            <a:r>
              <a:rPr lang="en-US" dirty="0" err="1"/>
              <a:t>Letty</a:t>
            </a:r>
            <a:r>
              <a:rPr lang="en-US" dirty="0"/>
              <a:t> Russell, a postmodern feminist theologian, has argued that though “there are plenty of persons and churches still laying claim to God’s preference for their form of Christianity, the discovery of the whole inhabited world and the many faiths of that world has made the claim to salvation for only a few seem less and less credible” (1993, p. 120). </a:t>
            </a:r>
          </a:p>
        </p:txBody>
      </p:sp>
      <p:sp>
        <p:nvSpPr>
          <p:cNvPr id="5" name="Content Placeholder 4"/>
          <p:cNvSpPr>
            <a:spLocks noGrp="1"/>
          </p:cNvSpPr>
          <p:nvPr>
            <p:ph sz="half" idx="2"/>
          </p:nvPr>
        </p:nvSpPr>
        <p:spPr>
          <a:xfrm>
            <a:off x="152400" y="4800600"/>
            <a:ext cx="8839200" cy="1456854"/>
          </a:xfrm>
        </p:spPr>
        <p:txBody>
          <a:bodyPr>
            <a:normAutofit lnSpcReduction="10000"/>
          </a:bodyPr>
          <a:lstStyle/>
          <a:p>
            <a:pPr marL="0" indent="0">
              <a:buNone/>
            </a:pPr>
            <a:r>
              <a:rPr lang="en-US" dirty="0"/>
              <a:t>According to Richard Dawkins, “religion is very largely an enemy of truth” (Bass, p. 87). </a:t>
            </a:r>
          </a:p>
        </p:txBody>
      </p:sp>
    </p:spTree>
    <p:extLst>
      <p:ext uri="{BB962C8B-B14F-4D97-AF65-F5344CB8AC3E}">
        <p14:creationId xmlns:p14="http://schemas.microsoft.com/office/powerpoint/2010/main" val="3922624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2971800"/>
            <a:ext cx="7272867" cy="2057400"/>
          </a:xfrm>
        </p:spPr>
        <p:txBody>
          <a:bodyPr>
            <a:normAutofit fontScale="90000"/>
          </a:bodyPr>
          <a:lstStyle/>
          <a:p>
            <a:pPr algn="just"/>
            <a:r>
              <a:rPr lang="en-US" dirty="0"/>
              <a:t>Jesus said to him, “ I am the way, the truth, and the life. No one comes to the Father except through Me</a:t>
            </a:r>
            <a:r>
              <a:rPr lang="en-US" dirty="0" smtClean="0"/>
              <a:t>.”</a:t>
            </a:r>
            <a:endParaRPr lang="en-US" dirty="0"/>
          </a:p>
        </p:txBody>
      </p:sp>
      <p:sp>
        <p:nvSpPr>
          <p:cNvPr id="6" name="Text Placeholder 5"/>
          <p:cNvSpPr>
            <a:spLocks noGrp="1"/>
          </p:cNvSpPr>
          <p:nvPr>
            <p:ph type="body" sz="quarter" idx="14"/>
          </p:nvPr>
        </p:nvSpPr>
        <p:spPr>
          <a:xfrm>
            <a:off x="4648200" y="228600"/>
            <a:ext cx="4191000" cy="817180"/>
          </a:xfrm>
        </p:spPr>
        <p:txBody>
          <a:bodyPr>
            <a:noAutofit/>
          </a:bodyPr>
          <a:lstStyle/>
          <a:p>
            <a:r>
              <a:rPr lang="en-US" sz="4400" dirty="0" smtClean="0">
                <a:solidFill>
                  <a:schemeClr val="tx1"/>
                </a:solidFill>
              </a:rPr>
              <a:t>JOHN 14:6</a:t>
            </a:r>
            <a:endParaRPr lang="en-US" sz="4400" dirty="0">
              <a:solidFill>
                <a:schemeClr val="tx1"/>
              </a:solidFill>
            </a:endParaRPr>
          </a:p>
        </p:txBody>
      </p:sp>
    </p:spTree>
    <p:extLst>
      <p:ext uri="{BB962C8B-B14F-4D97-AF65-F5344CB8AC3E}">
        <p14:creationId xmlns:p14="http://schemas.microsoft.com/office/powerpoint/2010/main" val="3445737212"/>
      </p:ext>
    </p:extLst>
  </p:cSld>
  <p:clrMapOvr>
    <a:masterClrMapping/>
  </p:clrMapOvr>
  <mc:AlternateContent xmlns:mc="http://schemas.openxmlformats.org/markup-compatibility/2006" xmlns:p14="http://schemas.microsoft.com/office/powerpoint/2010/main">
    <mc:Choice Requires="p14">
      <p:transition spd="slow" p14:dur="2000">
        <p14:vortex/>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381000"/>
            <a:ext cx="7924800" cy="707886"/>
          </a:xfrm>
          <a:prstGeom prst="rect">
            <a:avLst/>
          </a:prstGeom>
          <a:noFill/>
        </p:spPr>
        <p:txBody>
          <a:bodyPr wrap="square" rtlCol="0">
            <a:normAutofit/>
          </a:bodyPr>
          <a:lstStyle/>
          <a:p>
            <a:r>
              <a:rPr lang="en-US" sz="4000" b="1" dirty="0" smtClean="0">
                <a:solidFill>
                  <a:schemeClr val="tx1">
                    <a:lumMod val="85000"/>
                    <a:lumOff val="15000"/>
                  </a:schemeClr>
                </a:solidFill>
                <a:latin typeface="+mj-lt"/>
              </a:rPr>
              <a:t>A BIBLICAL VIEW OF TRUTH</a:t>
            </a:r>
            <a:endParaRPr lang="en-US" sz="4000" dirty="0">
              <a:solidFill>
                <a:schemeClr val="tx1">
                  <a:lumMod val="50000"/>
                  <a:lumOff val="50000"/>
                </a:schemeClr>
              </a:solidFill>
              <a:latin typeface="+mj-lt"/>
              <a:cs typeface="Arial" pitchFamily="34" charset="0"/>
            </a:endParaRPr>
          </a:p>
        </p:txBody>
      </p:sp>
      <p:cxnSp>
        <p:nvCxnSpPr>
          <p:cNvPr id="10" name="Straight Connector 9"/>
          <p:cNvCxnSpPr/>
          <p:nvPr/>
        </p:nvCxnSpPr>
        <p:spPr>
          <a:xfrm>
            <a:off x="1905000" y="2936810"/>
            <a:ext cx="5257800" cy="1588"/>
          </a:xfrm>
          <a:prstGeom prst="line">
            <a:avLst/>
          </a:prstGeom>
          <a:ln w="47625">
            <a:solidFill>
              <a:srgbClr val="E4E4E4"/>
            </a:solidFill>
          </a:ln>
          <a:effectLst/>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50713" y="5127978"/>
            <a:ext cx="7973935" cy="400110"/>
          </a:xfrm>
          <a:prstGeom prst="rect">
            <a:avLst/>
          </a:prstGeom>
          <a:noFill/>
        </p:spPr>
        <p:txBody>
          <a:bodyPr wrap="none" rtlCol="0">
            <a:normAutofit/>
          </a:bodyPr>
          <a:lstStyle/>
          <a:p>
            <a:pPr algn="r"/>
            <a:r>
              <a:rPr lang="en-US" sz="2000" b="1" dirty="0" smtClean="0">
                <a:solidFill>
                  <a:schemeClr val="tx1">
                    <a:lumMod val="75000"/>
                    <a:lumOff val="25000"/>
                  </a:schemeClr>
                </a:solidFill>
              </a:rPr>
              <a:t>“I am the Way, </a:t>
            </a:r>
            <a:r>
              <a:rPr lang="en-US" sz="2000" b="1" u="sng" dirty="0" smtClean="0">
                <a:solidFill>
                  <a:schemeClr val="tx1">
                    <a:lumMod val="75000"/>
                    <a:lumOff val="25000"/>
                  </a:schemeClr>
                </a:solidFill>
              </a:rPr>
              <a:t>the Truth</a:t>
            </a:r>
            <a:r>
              <a:rPr lang="en-US" sz="2000" b="1" dirty="0" smtClean="0">
                <a:solidFill>
                  <a:schemeClr val="tx1">
                    <a:lumMod val="75000"/>
                    <a:lumOff val="25000"/>
                  </a:schemeClr>
                </a:solidFill>
              </a:rPr>
              <a:t>, and the Life…” John 14:6</a:t>
            </a:r>
            <a:endParaRPr lang="en-US" sz="2000" b="1" dirty="0">
              <a:solidFill>
                <a:schemeClr val="tx1">
                  <a:lumMod val="75000"/>
                  <a:lumOff val="25000"/>
                </a:schemeClr>
              </a:solidFill>
            </a:endParaRPr>
          </a:p>
        </p:txBody>
      </p:sp>
      <p:sp>
        <p:nvSpPr>
          <p:cNvPr id="12" name="Rectangle 11"/>
          <p:cNvSpPr/>
          <p:nvPr/>
        </p:nvSpPr>
        <p:spPr>
          <a:xfrm>
            <a:off x="8686800" y="5284486"/>
            <a:ext cx="457200" cy="96672"/>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6600"/>
                </a:solidFill>
              </a:rPr>
              <a:t>           </a:t>
            </a:r>
            <a:endParaRPr lang="en-US" dirty="0">
              <a:solidFill>
                <a:srgbClr val="FF6600"/>
              </a:solidFill>
            </a:endParaRPr>
          </a:p>
        </p:txBody>
      </p:sp>
      <p:grpSp>
        <p:nvGrpSpPr>
          <p:cNvPr id="26" name="Group 25"/>
          <p:cNvGrpSpPr/>
          <p:nvPr/>
        </p:nvGrpSpPr>
        <p:grpSpPr>
          <a:xfrm>
            <a:off x="762000" y="1557456"/>
            <a:ext cx="2057400" cy="2708434"/>
            <a:chOff x="762000" y="1557456"/>
            <a:chExt cx="2057400" cy="2708434"/>
          </a:xfrm>
        </p:grpSpPr>
        <p:sp>
          <p:nvSpPr>
            <p:cNvPr id="6" name="Oval 5"/>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4" name="TextBox 13"/>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latin typeface="+mj-lt"/>
                  <a:cs typeface="Arial" pitchFamily="34" charset="0"/>
                </a:rPr>
                <a:t>1</a:t>
              </a:r>
              <a:endParaRPr lang="en-US" sz="17000" b="1" dirty="0">
                <a:solidFill>
                  <a:srgbClr val="F26200">
                    <a:alpha val="40000"/>
                  </a:srgbClr>
                </a:solidFill>
                <a:latin typeface="+mj-lt"/>
                <a:cs typeface="Arial" pitchFamily="34" charset="0"/>
              </a:endParaRPr>
            </a:p>
          </p:txBody>
        </p:sp>
        <p:sp>
          <p:nvSpPr>
            <p:cNvPr id="13" name="TextBox 12"/>
            <p:cNvSpPr txBox="1"/>
            <p:nvPr/>
          </p:nvSpPr>
          <p:spPr>
            <a:xfrm>
              <a:off x="823416" y="2666898"/>
              <a:ext cx="1931160" cy="838302"/>
            </a:xfrm>
            <a:prstGeom prst="rect">
              <a:avLst/>
            </a:prstGeom>
            <a:noFill/>
          </p:spPr>
          <p:txBody>
            <a:bodyPr wrap="square" rtlCol="0">
              <a:normAutofit/>
            </a:bodyPr>
            <a:lstStyle/>
            <a:p>
              <a:pPr algn="ctr">
                <a:lnSpc>
                  <a:spcPct val="80000"/>
                </a:lnSpc>
              </a:pPr>
              <a:r>
                <a:rPr lang="en-US" sz="2400" b="1" spc="60" dirty="0" smtClean="0">
                  <a:solidFill>
                    <a:schemeClr val="bg1"/>
                  </a:solidFill>
                  <a:effectLst>
                    <a:outerShdw blurRad="50800" dist="25400" dir="5400000" algn="t" rotWithShape="0">
                      <a:prstClr val="black">
                        <a:alpha val="15000"/>
                      </a:prstClr>
                    </a:outerShdw>
                  </a:effectLst>
                </a:rPr>
                <a:t>Seeking    the Truth</a:t>
              </a:r>
              <a:endParaRPr lang="en-US" sz="2400" b="1" dirty="0">
                <a:solidFill>
                  <a:schemeClr val="bg1"/>
                </a:solidFill>
                <a:effectLst>
                  <a:outerShdw blurRad="50800" dist="25400" dir="5400000" algn="t" rotWithShape="0">
                    <a:prstClr val="black">
                      <a:alpha val="15000"/>
                    </a:prstClr>
                  </a:outerShdw>
                </a:effectLst>
              </a:endParaRPr>
            </a:p>
          </p:txBody>
        </p:sp>
        <p:sp>
          <p:nvSpPr>
            <p:cNvPr id="19" name="Oval 18"/>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3" name="Group 22"/>
          <p:cNvGrpSpPr/>
          <p:nvPr/>
        </p:nvGrpSpPr>
        <p:grpSpPr>
          <a:xfrm>
            <a:off x="3543300" y="1591943"/>
            <a:ext cx="2057400" cy="2708434"/>
            <a:chOff x="3543300" y="1591943"/>
            <a:chExt cx="2057400" cy="2708434"/>
          </a:xfrm>
        </p:grpSpPr>
        <p:sp>
          <p:nvSpPr>
            <p:cNvPr id="4" name="Oval 3"/>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5" name="TextBox 14"/>
            <p:cNvSpPr txBox="1"/>
            <p:nvPr/>
          </p:nvSpPr>
          <p:spPr>
            <a:xfrm>
              <a:off x="3933968" y="1591943"/>
              <a:ext cx="1219200" cy="2708434"/>
            </a:xfrm>
            <a:prstGeom prst="rect">
              <a:avLst/>
            </a:prstGeom>
            <a:noFill/>
          </p:spPr>
          <p:txBody>
            <a:bodyPr wrap="square" rtlCol="0">
              <a:spAutoFit/>
            </a:bodyPr>
            <a:lstStyle/>
            <a:p>
              <a:r>
                <a:rPr lang="en-US" sz="17000" b="1" dirty="0" smtClean="0">
                  <a:solidFill>
                    <a:srgbClr val="2A7A9E">
                      <a:alpha val="40000"/>
                    </a:srgbClr>
                  </a:solidFill>
                  <a:latin typeface="+mj-lt"/>
                  <a:cs typeface="Arial" pitchFamily="34" charset="0"/>
                </a:rPr>
                <a:t>2</a:t>
              </a:r>
              <a:endParaRPr lang="en-US" sz="17000" b="1" dirty="0">
                <a:solidFill>
                  <a:srgbClr val="2A7A9E">
                    <a:alpha val="40000"/>
                  </a:srgbClr>
                </a:solidFill>
                <a:latin typeface="+mj-lt"/>
                <a:cs typeface="Arial" pitchFamily="34" charset="0"/>
              </a:endParaRPr>
            </a:p>
          </p:txBody>
        </p:sp>
        <p:sp>
          <p:nvSpPr>
            <p:cNvPr id="16" name="TextBox 15"/>
            <p:cNvSpPr txBox="1"/>
            <p:nvPr/>
          </p:nvSpPr>
          <p:spPr>
            <a:xfrm>
              <a:off x="3601872" y="2701385"/>
              <a:ext cx="1931160" cy="665695"/>
            </a:xfrm>
            <a:prstGeom prst="rect">
              <a:avLst/>
            </a:prstGeom>
            <a:noFill/>
          </p:spPr>
          <p:txBody>
            <a:bodyPr wrap="square" rtlCol="0">
              <a:normAutofit/>
            </a:bodyPr>
            <a:lstStyle/>
            <a:p>
              <a:pPr algn="ctr">
                <a:lnSpc>
                  <a:spcPct val="80000"/>
                </a:lnSpc>
              </a:pPr>
              <a:r>
                <a:rPr lang="en-US" sz="2300" b="1" spc="60" dirty="0" smtClean="0">
                  <a:solidFill>
                    <a:schemeClr val="bg1"/>
                  </a:solidFill>
                  <a:effectLst>
                    <a:outerShdw blurRad="50800" dist="25400" dir="5400000" algn="t" rotWithShape="0">
                      <a:prstClr val="black">
                        <a:alpha val="15000"/>
                      </a:prstClr>
                    </a:outerShdw>
                  </a:effectLst>
                </a:rPr>
                <a:t>Accepting  the Truth</a:t>
              </a:r>
              <a:endParaRPr lang="en-US" sz="2300" b="1" dirty="0">
                <a:solidFill>
                  <a:schemeClr val="bg1"/>
                </a:solidFill>
                <a:effectLst>
                  <a:outerShdw blurRad="50800" dist="25400" dir="5400000" algn="t" rotWithShape="0">
                    <a:prstClr val="black">
                      <a:alpha val="15000"/>
                    </a:prstClr>
                  </a:outerShdw>
                </a:effectLst>
              </a:endParaRPr>
            </a:p>
          </p:txBody>
        </p:sp>
        <p:sp>
          <p:nvSpPr>
            <p:cNvPr id="20" name="Oval 19"/>
            <p:cNvSpPr/>
            <p:nvPr/>
          </p:nvSpPr>
          <p:spPr>
            <a:xfrm>
              <a:off x="3782124" y="198863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grpSp>
        <p:nvGrpSpPr>
          <p:cNvPr id="24" name="Group 23"/>
          <p:cNvGrpSpPr/>
          <p:nvPr/>
        </p:nvGrpSpPr>
        <p:grpSpPr>
          <a:xfrm>
            <a:off x="6324600" y="1587512"/>
            <a:ext cx="2057400" cy="2708434"/>
            <a:chOff x="6324600" y="1587511"/>
            <a:chExt cx="2057400" cy="2708434"/>
          </a:xfrm>
        </p:grpSpPr>
        <p:sp>
          <p:nvSpPr>
            <p:cNvPr id="5" name="Oval 4"/>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17" name="TextBox 16"/>
            <p:cNvSpPr txBox="1"/>
            <p:nvPr/>
          </p:nvSpPr>
          <p:spPr>
            <a:xfrm>
              <a:off x="6721604" y="1587511"/>
              <a:ext cx="1219200" cy="2708434"/>
            </a:xfrm>
            <a:prstGeom prst="rect">
              <a:avLst/>
            </a:prstGeom>
            <a:noFill/>
          </p:spPr>
          <p:txBody>
            <a:bodyPr wrap="square" rtlCol="0">
              <a:spAutoFit/>
            </a:bodyPr>
            <a:lstStyle/>
            <a:p>
              <a:r>
                <a:rPr lang="en-US" sz="17000" b="1" dirty="0" smtClean="0">
                  <a:solidFill>
                    <a:srgbClr val="65B131">
                      <a:alpha val="64000"/>
                    </a:srgbClr>
                  </a:solidFill>
                  <a:latin typeface="+mj-lt"/>
                  <a:cs typeface="Arial" pitchFamily="34" charset="0"/>
                </a:rPr>
                <a:t>3</a:t>
              </a:r>
              <a:endParaRPr lang="en-US" sz="17000" b="1" dirty="0">
                <a:solidFill>
                  <a:srgbClr val="65B131">
                    <a:alpha val="64000"/>
                  </a:srgbClr>
                </a:solidFill>
                <a:latin typeface="+mj-lt"/>
                <a:cs typeface="Arial" pitchFamily="34" charset="0"/>
              </a:endParaRPr>
            </a:p>
          </p:txBody>
        </p:sp>
        <p:sp>
          <p:nvSpPr>
            <p:cNvPr id="18" name="TextBox 17"/>
            <p:cNvSpPr txBox="1"/>
            <p:nvPr/>
          </p:nvSpPr>
          <p:spPr>
            <a:xfrm>
              <a:off x="6411810" y="2743199"/>
              <a:ext cx="1931160" cy="914401"/>
            </a:xfrm>
            <a:prstGeom prst="rect">
              <a:avLst/>
            </a:prstGeom>
            <a:noFill/>
          </p:spPr>
          <p:txBody>
            <a:bodyPr wrap="square" rtlCol="0">
              <a:normAutofit/>
            </a:bodyPr>
            <a:lstStyle/>
            <a:p>
              <a:pPr algn="ctr">
                <a:lnSpc>
                  <a:spcPct val="80000"/>
                </a:lnSpc>
              </a:pPr>
              <a:r>
                <a:rPr lang="en-US" sz="2300" b="1" spc="60" dirty="0" smtClean="0">
                  <a:solidFill>
                    <a:schemeClr val="bg1"/>
                  </a:solidFill>
                  <a:effectLst>
                    <a:outerShdw blurRad="50800" dist="25400" dir="5400000" algn="t" rotWithShape="0">
                      <a:prstClr val="black">
                        <a:alpha val="15000"/>
                      </a:prstClr>
                    </a:outerShdw>
                  </a:effectLst>
                </a:rPr>
                <a:t>Proclaiming the Truth</a:t>
              </a:r>
              <a:endParaRPr lang="en-US" sz="2300" b="1" dirty="0">
                <a:solidFill>
                  <a:schemeClr val="bg1"/>
                </a:solidFill>
                <a:effectLst>
                  <a:outerShdw blurRad="50800" dist="25400" dir="5400000" algn="t" rotWithShape="0">
                    <a:prstClr val="black">
                      <a:alpha val="15000"/>
                    </a:prstClr>
                  </a:outerShdw>
                </a:effectLst>
              </a:endParaRPr>
            </a:p>
          </p:txBody>
        </p:sp>
        <p:sp>
          <p:nvSpPr>
            <p:cNvPr id="21" name="Oval 20"/>
            <p:cNvSpPr/>
            <p:nvPr/>
          </p:nvSpPr>
          <p:spPr>
            <a:xfrm>
              <a:off x="6569928" y="2005362"/>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 calcmode="lin" valueType="num">
                                      <p:cBhvr additive="base">
                                        <p:cTn id="12" dur="500" fill="hold"/>
                                        <p:tgtEl>
                                          <p:spTgt spid="26"/>
                                        </p:tgtEl>
                                        <p:attrNameLst>
                                          <p:attrName>ppt_x</p:attrName>
                                        </p:attrNameLst>
                                      </p:cBhvr>
                                      <p:tavLst>
                                        <p:tav tm="0">
                                          <p:val>
                                            <p:strVal val="#ppt_x"/>
                                          </p:val>
                                        </p:tav>
                                        <p:tav tm="100000">
                                          <p:val>
                                            <p:strVal val="#ppt_x"/>
                                          </p:val>
                                        </p:tav>
                                      </p:tavLst>
                                    </p:anim>
                                    <p:anim calcmode="lin" valueType="num">
                                      <p:cBhvr additive="base">
                                        <p:cTn id="1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500" fill="hold"/>
                                        <p:tgtEl>
                                          <p:spTgt spid="23"/>
                                        </p:tgtEl>
                                        <p:attrNameLst>
                                          <p:attrName>ppt_x</p:attrName>
                                        </p:attrNameLst>
                                      </p:cBhvr>
                                      <p:tavLst>
                                        <p:tav tm="0">
                                          <p:val>
                                            <p:strVal val="#ppt_x"/>
                                          </p:val>
                                        </p:tav>
                                        <p:tav tm="100000">
                                          <p:val>
                                            <p:strVal val="#ppt_x"/>
                                          </p:val>
                                        </p:tav>
                                      </p:tavLst>
                                    </p:anim>
                                    <p:anim calcmode="lin" valueType="num">
                                      <p:cBhvr additive="base">
                                        <p:cTn id="1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additive="base">
                                        <p:cTn id="24" dur="500" fill="hold"/>
                                        <p:tgtEl>
                                          <p:spTgt spid="24"/>
                                        </p:tgtEl>
                                        <p:attrNameLst>
                                          <p:attrName>ppt_x</p:attrName>
                                        </p:attrNameLst>
                                      </p:cBhvr>
                                      <p:tavLst>
                                        <p:tav tm="0">
                                          <p:val>
                                            <p:strVal val="#ppt_x"/>
                                          </p:val>
                                        </p:tav>
                                        <p:tav tm="100000">
                                          <p:val>
                                            <p:strVal val="#ppt_x"/>
                                          </p:val>
                                        </p:tav>
                                      </p:tavLst>
                                    </p:anim>
                                    <p:anim calcmode="lin" valueType="num">
                                      <p:cBhvr additive="base">
                                        <p:cTn id="25"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0-#ppt_w/2"/>
                                          </p:val>
                                        </p:tav>
                                        <p:tav tm="100000">
                                          <p:val>
                                            <p:strVal val="#ppt_x"/>
                                          </p:val>
                                        </p:tav>
                                      </p:tavLst>
                                    </p:anim>
                                    <p:anim calcmode="lin" valueType="num">
                                      <p:cBhvr additive="base">
                                        <p:cTn id="31"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lvl="0">
              <a:spcBef>
                <a:spcPts val="0"/>
              </a:spcBef>
            </a:pPr>
            <a:r>
              <a:rPr lang="en-US" sz="4000" cap="none" dirty="0" smtClean="0">
                <a:solidFill>
                  <a:prstClr val="black">
                    <a:lumMod val="85000"/>
                    <a:lumOff val="15000"/>
                  </a:prstClr>
                </a:solidFill>
                <a:ea typeface="+mn-ea"/>
                <a:cs typeface="+mn-cs"/>
              </a:rPr>
              <a:t>SEEKING THE TRUTH</a:t>
            </a:r>
            <a:endParaRPr lang="en-US" sz="2800" dirty="0"/>
          </a:p>
        </p:txBody>
      </p:sp>
      <p:sp>
        <p:nvSpPr>
          <p:cNvPr id="5" name="Text Placeholder 4"/>
          <p:cNvSpPr>
            <a:spLocks noGrp="1"/>
          </p:cNvSpPr>
          <p:nvPr>
            <p:ph type="body" idx="1"/>
          </p:nvPr>
        </p:nvSpPr>
        <p:spPr/>
        <p:txBody>
          <a:bodyPr/>
          <a:lstStyle/>
          <a:p>
            <a:pPr lvl="0">
              <a:spcBef>
                <a:spcPts val="0"/>
              </a:spcBef>
            </a:pPr>
            <a:r>
              <a:rPr lang="en-US" sz="1700" b="1" dirty="0">
                <a:solidFill>
                  <a:prstClr val="black">
                    <a:lumMod val="75000"/>
                    <a:lumOff val="25000"/>
                  </a:prstClr>
                </a:solidFill>
              </a:rPr>
              <a:t>ACTS </a:t>
            </a:r>
            <a:r>
              <a:rPr lang="en-US" sz="1700" b="1" dirty="0" smtClean="0">
                <a:solidFill>
                  <a:prstClr val="black">
                    <a:lumMod val="75000"/>
                    <a:lumOff val="25000"/>
                  </a:prstClr>
                </a:solidFill>
              </a:rPr>
              <a:t>17:10 </a:t>
            </a:r>
            <a:r>
              <a:rPr lang="en-US" sz="1700" b="1" dirty="0">
                <a:solidFill>
                  <a:prstClr val="black">
                    <a:lumMod val="75000"/>
                    <a:lumOff val="25000"/>
                  </a:prstClr>
                </a:solidFill>
              </a:rPr>
              <a:t>– </a:t>
            </a:r>
            <a:r>
              <a:rPr lang="en-US" sz="1700" b="1" dirty="0" smtClean="0">
                <a:solidFill>
                  <a:prstClr val="black">
                    <a:lumMod val="75000"/>
                    <a:lumOff val="25000"/>
                  </a:prstClr>
                </a:solidFill>
              </a:rPr>
              <a:t>12</a:t>
            </a:r>
            <a:endParaRPr lang="en-US" sz="1700" b="1" dirty="0">
              <a:solidFill>
                <a:prstClr val="black">
                  <a:lumMod val="75000"/>
                  <a:lumOff val="25000"/>
                </a:prstClr>
              </a:solidFill>
            </a:endParaRPr>
          </a:p>
        </p:txBody>
      </p:sp>
      <p:sp>
        <p:nvSpPr>
          <p:cNvPr id="6" name="TextBox 5"/>
          <p:cNvSpPr txBox="1"/>
          <p:nvPr/>
        </p:nvSpPr>
        <p:spPr>
          <a:xfrm>
            <a:off x="1121392" y="1557456"/>
            <a:ext cx="1219200" cy="2708434"/>
          </a:xfrm>
          <a:prstGeom prst="rect">
            <a:avLst/>
          </a:prstGeom>
          <a:noFill/>
        </p:spPr>
        <p:txBody>
          <a:bodyPr wrap="square" rtlCol="0">
            <a:spAutoFit/>
          </a:bodyPr>
          <a:lstStyle/>
          <a:p>
            <a:r>
              <a:rPr lang="en-US" sz="17000" b="1" dirty="0" smtClean="0">
                <a:solidFill>
                  <a:srgbClr val="F26200">
                    <a:alpha val="40000"/>
                  </a:srgbClr>
                </a:solidFill>
                <a:cs typeface="Arial" pitchFamily="34" charset="0"/>
              </a:rPr>
              <a:t>1</a:t>
            </a:r>
            <a:endParaRPr lang="en-US" sz="17000" b="1" dirty="0">
              <a:solidFill>
                <a:srgbClr val="F26200">
                  <a:alpha val="40000"/>
                </a:srgbClr>
              </a:solidFill>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2057400"/>
          </a:xfrm>
        </p:spPr>
        <p:txBody>
          <a:bodyPr>
            <a:noAutofit/>
          </a:bodyPr>
          <a:lstStyle/>
          <a:p>
            <a:pPr algn="just"/>
            <a:r>
              <a:rPr lang="en-US" sz="3600" dirty="0"/>
              <a:t>10 Then the brethren immediately sent Paul and Silas away by night to Berea. When they arrived, they went into the synagogue of the Jews. </a:t>
            </a:r>
            <a:endParaRPr lang="en-US" sz="3600" b="1" dirty="0"/>
          </a:p>
        </p:txBody>
      </p:sp>
      <p:sp>
        <p:nvSpPr>
          <p:cNvPr id="5" name="TextBox 4"/>
          <p:cNvSpPr txBox="1"/>
          <p:nvPr/>
        </p:nvSpPr>
        <p:spPr>
          <a:xfrm>
            <a:off x="381000" y="5943600"/>
            <a:ext cx="8077200" cy="923330"/>
          </a:xfrm>
          <a:prstGeom prst="rect">
            <a:avLst/>
          </a:prstGeom>
          <a:noFill/>
        </p:spPr>
        <p:txBody>
          <a:bodyPr wrap="square" rtlCol="0">
            <a:spAutoFit/>
          </a:bodyPr>
          <a:lstStyle/>
          <a:p>
            <a:pPr algn="ctr"/>
            <a:r>
              <a:rPr lang="en-US" sz="5400" b="1" dirty="0" smtClean="0"/>
              <a:t>ACTS 17:10 – 12 </a:t>
            </a:r>
            <a:endParaRPr lang="en-US" sz="5400" b="1" dirty="0"/>
          </a:p>
        </p:txBody>
      </p:sp>
      <p:sp>
        <p:nvSpPr>
          <p:cNvPr id="2" name="TextBox 1"/>
          <p:cNvSpPr txBox="1"/>
          <p:nvPr/>
        </p:nvSpPr>
        <p:spPr>
          <a:xfrm>
            <a:off x="0" y="1905000"/>
            <a:ext cx="9144000" cy="2308324"/>
          </a:xfrm>
          <a:prstGeom prst="rect">
            <a:avLst/>
          </a:prstGeom>
          <a:noFill/>
        </p:spPr>
        <p:txBody>
          <a:bodyPr wrap="square" rtlCol="0">
            <a:spAutoFit/>
          </a:bodyPr>
          <a:lstStyle/>
          <a:p>
            <a:pPr algn="just"/>
            <a:r>
              <a:rPr lang="en-US" sz="3600" dirty="0"/>
              <a:t>11 These were more fair</a:t>
            </a:r>
            <a:r>
              <a:rPr lang="en-US" sz="3600" dirty="0" smtClean="0"/>
              <a:t>-minded </a:t>
            </a:r>
            <a:r>
              <a:rPr lang="en-US" sz="3600" dirty="0"/>
              <a:t>than those in Thessalonica, in that they received the word with all readiness, and searched the Scriptures daily to find out whether these things were so. </a:t>
            </a:r>
          </a:p>
        </p:txBody>
      </p:sp>
      <p:sp>
        <p:nvSpPr>
          <p:cNvPr id="3" name="TextBox 2"/>
          <p:cNvSpPr txBox="1"/>
          <p:nvPr/>
        </p:nvSpPr>
        <p:spPr>
          <a:xfrm>
            <a:off x="0" y="4114800"/>
            <a:ext cx="9130238" cy="1754327"/>
          </a:xfrm>
          <a:prstGeom prst="rect">
            <a:avLst/>
          </a:prstGeom>
          <a:noFill/>
        </p:spPr>
        <p:txBody>
          <a:bodyPr wrap="square" rtlCol="0">
            <a:spAutoFit/>
          </a:bodyPr>
          <a:lstStyle/>
          <a:p>
            <a:pPr algn="just"/>
            <a:r>
              <a:rPr lang="en-US" sz="3600" dirty="0"/>
              <a:t>12 Therefore many of them believed, and also not a few of the Greeks, prominent women as well as men. </a:t>
            </a:r>
          </a:p>
        </p:txBody>
      </p:sp>
    </p:spTree>
    <p:extLst>
      <p:ext uri="{BB962C8B-B14F-4D97-AF65-F5344CB8AC3E}">
        <p14:creationId xmlns:p14="http://schemas.microsoft.com/office/powerpoint/2010/main" val="35241959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2">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p:cNvSpPr>
            <a:spLocks noGrp="1"/>
          </p:cNvSpPr>
          <p:nvPr>
            <p:ph type="title"/>
          </p:nvPr>
        </p:nvSpPr>
        <p:spPr>
          <a:xfrm>
            <a:off x="0" y="609601"/>
            <a:ext cx="3429000" cy="825500"/>
          </a:xfrm>
        </p:spPr>
        <p:txBody>
          <a:bodyPr>
            <a:noAutofit/>
          </a:bodyPr>
          <a:lstStyle/>
          <a:p>
            <a:pPr algn="ctr"/>
            <a:r>
              <a:rPr lang="en-US" sz="3800" dirty="0" smtClean="0"/>
              <a:t>SEEKING TRUTH</a:t>
            </a:r>
            <a:endParaRPr lang="en-US" sz="3800" dirty="0"/>
          </a:p>
        </p:txBody>
      </p:sp>
      <p:pic>
        <p:nvPicPr>
          <p:cNvPr id="25" name="Content Placeholder 24" descr="bible.jpg"/>
          <p:cNvPicPr>
            <a:picLocks noGrp="1" noChangeAspect="1"/>
          </p:cNvPicPr>
          <p:nvPr>
            <p:ph idx="1"/>
          </p:nvPr>
        </p:nvPicPr>
        <p:blipFill>
          <a:blip r:embed="rId2">
            <a:extLst>
              <a:ext uri="{28A0092B-C50C-407E-A947-70E740481C1C}">
                <a14:useLocalDpi xmlns:a14="http://schemas.microsoft.com/office/drawing/2010/main" val="0"/>
              </a:ext>
            </a:extLst>
          </a:blip>
          <a:srcRect l="12331" r="12331"/>
          <a:stretch>
            <a:fillRect/>
          </a:stretch>
        </p:blipFill>
        <p:spPr/>
      </p:pic>
      <p:sp>
        <p:nvSpPr>
          <p:cNvPr id="24" name="Text Placeholder 23"/>
          <p:cNvSpPr>
            <a:spLocks noGrp="1"/>
          </p:cNvSpPr>
          <p:nvPr>
            <p:ph type="body" sz="half" idx="2"/>
          </p:nvPr>
        </p:nvSpPr>
        <p:spPr>
          <a:xfrm>
            <a:off x="228601" y="1600200"/>
            <a:ext cx="3008313" cy="3657600"/>
          </a:xfrm>
        </p:spPr>
        <p:txBody>
          <a:bodyPr>
            <a:normAutofit/>
          </a:bodyPr>
          <a:lstStyle/>
          <a:p>
            <a:pPr marL="285750" indent="-285750">
              <a:buFont typeface="Arial"/>
              <a:buChar char="•"/>
            </a:pPr>
            <a:r>
              <a:rPr lang="en-US" sz="3000" dirty="0" smtClean="0">
                <a:solidFill>
                  <a:schemeClr val="tx1"/>
                </a:solidFill>
              </a:rPr>
              <a:t>John 17:17 – 19 </a:t>
            </a:r>
          </a:p>
          <a:p>
            <a:endParaRPr lang="en-US" sz="3000" dirty="0" smtClean="0">
              <a:solidFill>
                <a:schemeClr val="tx1"/>
              </a:solidFill>
            </a:endParaRPr>
          </a:p>
          <a:p>
            <a:pPr marL="285750" indent="-285750">
              <a:buFont typeface="Arial"/>
              <a:buChar char="•"/>
            </a:pPr>
            <a:r>
              <a:rPr lang="en-US" sz="3000" dirty="0" smtClean="0">
                <a:solidFill>
                  <a:schemeClr val="tx1"/>
                </a:solidFill>
              </a:rPr>
              <a:t>Psalm 119:160</a:t>
            </a:r>
          </a:p>
          <a:p>
            <a:endParaRPr lang="en-US" sz="3000" dirty="0" smtClean="0">
              <a:solidFill>
                <a:schemeClr val="tx1"/>
              </a:solidFill>
            </a:endParaRPr>
          </a:p>
          <a:p>
            <a:pPr marL="285750" indent="-285750">
              <a:buFont typeface="Arial"/>
              <a:buChar char="•"/>
            </a:pPr>
            <a:r>
              <a:rPr lang="en-US" sz="3000" dirty="0" smtClean="0">
                <a:solidFill>
                  <a:schemeClr val="tx1"/>
                </a:solidFill>
              </a:rPr>
              <a:t>John 14:6</a:t>
            </a:r>
          </a:p>
        </p:txBody>
      </p:sp>
    </p:spTree>
    <p:extLst>
      <p:ext uri="{BB962C8B-B14F-4D97-AF65-F5344CB8AC3E}">
        <p14:creationId xmlns:p14="http://schemas.microsoft.com/office/powerpoint/2010/main" val="891922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Oval 3"/>
          <p:cNvSpPr/>
          <p:nvPr/>
        </p:nvSpPr>
        <p:spPr>
          <a:xfrm>
            <a:off x="7620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8" name="Oval 7"/>
          <p:cNvSpPr/>
          <p:nvPr/>
        </p:nvSpPr>
        <p:spPr>
          <a:xfrm>
            <a:off x="1007328" y="1992354"/>
            <a:ext cx="1583472" cy="1295400"/>
          </a:xfrm>
          <a:prstGeom prst="ellipse">
            <a:avLst/>
          </a:prstGeom>
          <a:gradFill flip="none" rotWithShape="1">
            <a:gsLst>
              <a:gs pos="63000">
                <a:schemeClr val="bg1">
                  <a:alpha val="7000"/>
                </a:schemeClr>
              </a:gs>
              <a:gs pos="72000">
                <a:schemeClr val="bg1">
                  <a:alpha val="15000"/>
                </a:schemeClr>
              </a:gs>
              <a:gs pos="91000">
                <a:schemeClr val="bg1">
                  <a:alpha val="28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sp>
        <p:nvSpPr>
          <p:cNvPr id="17" name="TextBox 16"/>
          <p:cNvSpPr txBox="1"/>
          <p:nvPr/>
        </p:nvSpPr>
        <p:spPr>
          <a:xfrm>
            <a:off x="1159728" y="1531434"/>
            <a:ext cx="1219200" cy="2708434"/>
          </a:xfrm>
          <a:prstGeom prst="rect">
            <a:avLst/>
          </a:prstGeom>
          <a:noFill/>
        </p:spPr>
        <p:txBody>
          <a:bodyPr wrap="square" rtlCol="0">
            <a:spAutoFit/>
          </a:bodyPr>
          <a:lstStyle/>
          <a:p>
            <a:r>
              <a:rPr lang="en-US" sz="17000" b="1" dirty="0" smtClean="0">
                <a:solidFill>
                  <a:srgbClr val="2A7A9E">
                    <a:alpha val="40000"/>
                  </a:srgbClr>
                </a:solidFill>
                <a:cs typeface="Arial" pitchFamily="34" charset="0"/>
              </a:rPr>
              <a:t>2</a:t>
            </a:r>
            <a:endParaRPr lang="en-US" sz="17000" b="1" dirty="0">
              <a:solidFill>
                <a:srgbClr val="2A7A9E">
                  <a:alpha val="40000"/>
                </a:srgbClr>
              </a:solidFill>
              <a:cs typeface="Arial" pitchFamily="34" charset="0"/>
            </a:endParaRPr>
          </a:p>
        </p:txBody>
      </p:sp>
      <p:sp>
        <p:nvSpPr>
          <p:cNvPr id="9" name="Title 8"/>
          <p:cNvSpPr>
            <a:spLocks noGrp="1"/>
          </p:cNvSpPr>
          <p:nvPr>
            <p:ph type="title"/>
          </p:nvPr>
        </p:nvSpPr>
        <p:spPr/>
        <p:txBody>
          <a:bodyPr>
            <a:noAutofit/>
          </a:bodyPr>
          <a:lstStyle/>
          <a:p>
            <a:pPr lvl="0">
              <a:spcBef>
                <a:spcPts val="0"/>
              </a:spcBef>
            </a:pPr>
            <a:r>
              <a:rPr lang="en-US" sz="4000" cap="none" dirty="0" smtClean="0">
                <a:solidFill>
                  <a:prstClr val="black">
                    <a:lumMod val="85000"/>
                    <a:lumOff val="15000"/>
                  </a:prstClr>
                </a:solidFill>
                <a:ea typeface="+mn-ea"/>
                <a:cs typeface="+mn-cs"/>
              </a:rPr>
              <a:t>ACCEPTING THE TRUTH</a:t>
            </a:r>
            <a:endParaRPr lang="en-US" sz="4000" b="0" cap="none" dirty="0">
              <a:solidFill>
                <a:prstClr val="black">
                  <a:lumMod val="50000"/>
                  <a:lumOff val="50000"/>
                </a:prstClr>
              </a:solidFill>
              <a:ea typeface="+mn-ea"/>
              <a:cs typeface="+mn-cs"/>
            </a:endParaRPr>
          </a:p>
        </p:txBody>
      </p:sp>
      <p:sp>
        <p:nvSpPr>
          <p:cNvPr id="10" name="Text Placeholder 9"/>
          <p:cNvSpPr>
            <a:spLocks noGrp="1"/>
          </p:cNvSpPr>
          <p:nvPr>
            <p:ph type="body" idx="1"/>
          </p:nvPr>
        </p:nvSpPr>
        <p:spPr/>
        <p:txBody>
          <a:bodyPr/>
          <a:lstStyle/>
          <a:p>
            <a:pPr lvl="0">
              <a:spcBef>
                <a:spcPts val="0"/>
              </a:spcBef>
            </a:pPr>
            <a:r>
              <a:rPr lang="en-US" sz="1700" b="1" dirty="0" smtClean="0">
                <a:solidFill>
                  <a:prstClr val="black">
                    <a:lumMod val="75000"/>
                    <a:lumOff val="25000"/>
                  </a:prstClr>
                </a:solidFill>
              </a:rPr>
              <a:t>I Corinthians 2:6 – 9</a:t>
            </a:r>
            <a:endParaRPr lang="en-US" sz="1700" b="1" dirty="0">
              <a:solidFill>
                <a:prstClr val="black">
                  <a:lumMod val="75000"/>
                  <a:lumOff val="25000"/>
                </a:prstClr>
              </a:solidFill>
            </a:endParaRPr>
          </a:p>
        </p:txBody>
      </p:sp>
    </p:spTree>
  </p:cSld>
  <p:clrMapOvr>
    <a:masterClrMapping/>
  </p:clrMapOvr>
  <mc:AlternateContent xmlns:mc="http://schemas.openxmlformats.org/markup-compatibility/2006" xmlns:p14="http://schemas.microsoft.com/office/powerpoint/2010/main">
    <mc:Choice Requires="p14">
      <p:transition spd="slow" p14:dur="1700">
        <p14:gallery dir="l"/>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GROWING UP IN THE LORD</a:t>
            </a:r>
            <a:endParaRPr lang="en-US" sz="4800" b="1" dirty="0"/>
          </a:p>
        </p:txBody>
      </p:sp>
      <p:sp>
        <p:nvSpPr>
          <p:cNvPr id="3" name="Content Placeholder 2"/>
          <p:cNvSpPr>
            <a:spLocks noGrp="1"/>
          </p:cNvSpPr>
          <p:nvPr>
            <p:ph sz="half" idx="1"/>
          </p:nvPr>
        </p:nvSpPr>
        <p:spPr>
          <a:xfrm>
            <a:off x="3962400" y="990600"/>
            <a:ext cx="4038600" cy="2743200"/>
          </a:xfrm>
        </p:spPr>
        <p:txBody>
          <a:bodyPr/>
          <a:lstStyle/>
          <a:p>
            <a:r>
              <a:rPr lang="en-US" dirty="0" smtClean="0"/>
              <a:t>I Corinthians 2:6 – 9 </a:t>
            </a:r>
          </a:p>
          <a:p>
            <a:r>
              <a:rPr lang="en-US" dirty="0"/>
              <a:t>Acts 2:</a:t>
            </a:r>
            <a:r>
              <a:rPr lang="en-US" dirty="0" smtClean="0"/>
              <a:t>42</a:t>
            </a:r>
          </a:p>
          <a:p>
            <a:r>
              <a:rPr lang="en-US" dirty="0" smtClean="0"/>
              <a:t>I Timothy 4:12 – 16</a:t>
            </a:r>
          </a:p>
          <a:p>
            <a:r>
              <a:rPr lang="en-US" dirty="0" smtClean="0"/>
              <a:t>II Timothy 3:14 – 15</a:t>
            </a:r>
          </a:p>
          <a:p>
            <a:r>
              <a:rPr lang="en-US" dirty="0" smtClean="0"/>
              <a:t>Deuteronomy 6:4 – 9 </a:t>
            </a:r>
          </a:p>
          <a:p>
            <a:endParaRPr lang="en-US" dirty="0"/>
          </a:p>
        </p:txBody>
      </p:sp>
      <p:pic>
        <p:nvPicPr>
          <p:cNvPr id="5" name="Content Placeholder 4" descr="Parents reading the bible to their Children.jpg"/>
          <p:cNvPicPr>
            <a:picLocks noGrp="1" noChangeAspect="1"/>
          </p:cNvPicPr>
          <p:nvPr>
            <p:ph sz="half" idx="2"/>
          </p:nvPr>
        </p:nvPicPr>
        <p:blipFill>
          <a:blip r:embed="rId2">
            <a:extLst>
              <a:ext uri="{28A0092B-C50C-407E-A947-70E740481C1C}">
                <a14:useLocalDpi xmlns:a14="http://schemas.microsoft.com/office/drawing/2010/main" val="0"/>
              </a:ext>
            </a:extLst>
          </a:blip>
          <a:srcRect l="11575" r="11575"/>
          <a:stretch>
            <a:fillRect/>
          </a:stretch>
        </p:blipFill>
        <p:spPr>
          <a:xfrm>
            <a:off x="228600" y="990600"/>
            <a:ext cx="3276600" cy="3222123"/>
          </a:xfrm>
        </p:spPr>
      </p:pic>
      <p:pic>
        <p:nvPicPr>
          <p:cNvPr id="6" name="Picture 5" descr="Parents reading the bible to their Children 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10200" y="3581400"/>
            <a:ext cx="3581400" cy="3103880"/>
          </a:xfrm>
          <a:prstGeom prst="rect">
            <a:avLst/>
          </a:prstGeom>
        </p:spPr>
      </p:pic>
    </p:spTree>
    <p:extLst>
      <p:ext uri="{BB962C8B-B14F-4D97-AF65-F5344CB8AC3E}">
        <p14:creationId xmlns:p14="http://schemas.microsoft.com/office/powerpoint/2010/main" val="3439598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6"/>
</p:tagLst>
</file>

<file path=ppt/theme/theme1.xml><?xml version="1.0" encoding="utf-8"?>
<a:theme xmlns:a="http://schemas.openxmlformats.org/drawingml/2006/main" name="Introducing PowerPoint 2011">
  <a:themeElements>
    <a:clrScheme name="Fresh">
      <a:dk1>
        <a:srgbClr val="262626"/>
      </a:dk1>
      <a:lt1>
        <a:sysClr val="window" lastClr="FFFFFF"/>
      </a:lt1>
      <a:dk2>
        <a:srgbClr val="595959"/>
      </a:dk2>
      <a:lt2>
        <a:srgbClr val="EEECE1"/>
      </a:lt2>
      <a:accent1>
        <a:srgbClr val="F4891E"/>
      </a:accent1>
      <a:accent2>
        <a:srgbClr val="7BCF27"/>
      </a:accent2>
      <a:accent3>
        <a:srgbClr val="9BBB59"/>
      </a:accent3>
      <a:accent4>
        <a:srgbClr val="00B0F0"/>
      </a:accent4>
      <a:accent5>
        <a:srgbClr val="4BACC6"/>
      </a:accent5>
      <a:accent6>
        <a:srgbClr val="F79646"/>
      </a:accent6>
      <a:hlink>
        <a:srgbClr val="00B0F0"/>
      </a:hlink>
      <a:folHlink>
        <a:srgbClr val="F489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Introducing PowerPoint 2011.potx</Template>
  <TotalTime>0</TotalTime>
  <Words>505</Words>
  <Application>Microsoft Macintosh PowerPoint</Application>
  <PresentationFormat>On-screen Show (4:3)</PresentationFormat>
  <Paragraphs>86</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Introducing PowerPoint 2011</vt:lpstr>
      <vt:lpstr>JOHN 14:6 WHAT IS TRUTH?</vt:lpstr>
      <vt:lpstr>ATTACKS AGAINST TRUTH</vt:lpstr>
      <vt:lpstr>Jesus said to him, “ I am the way, the truth, and the life. No one comes to the Father except through Me.”</vt:lpstr>
      <vt:lpstr>PowerPoint Presentation</vt:lpstr>
      <vt:lpstr>SEEKING THE TRUTH</vt:lpstr>
      <vt:lpstr>10 Then the brethren immediately sent Paul and Silas away by night to Berea. When they arrived, they went into the synagogue of the Jews. </vt:lpstr>
      <vt:lpstr>SEEKING TRUTH</vt:lpstr>
      <vt:lpstr>ACCEPTING THE TRUTH</vt:lpstr>
      <vt:lpstr>GROWING UP IN THE LORD</vt:lpstr>
      <vt:lpstr>PROCLAIMING THE TRUTH</vt:lpstr>
      <vt:lpstr>PROCLAIMING THE TRUTH</vt:lpstr>
      <vt:lpstr>DEFENDING THE TRUTH</vt:lpstr>
      <vt:lpstr>THE GOSPEL CALL</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2010-05-03T20:57:59Z</dcterms:created>
  <dcterms:modified xsi:type="dcterms:W3CDTF">2012-03-21T19:20:13Z</dcterms:modified>
</cp:coreProperties>
</file>