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5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31"/>
    <p:restoredTop sz="94643"/>
  </p:normalViewPr>
  <p:slideViewPr>
    <p:cSldViewPr snapToGrid="0" snapToObjects="1">
      <p:cViewPr varScale="1">
        <p:scale>
          <a:sx n="74" d="100"/>
          <a:sy n="74" d="100"/>
        </p:scale>
        <p:origin x="17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666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77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996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2159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612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11/25/18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880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11/25/18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809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40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911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990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438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464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430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66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39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11/25/18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10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11/25/18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188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36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59C11-D967-3E42-859E-D943AA8F92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1010" y="2026187"/>
            <a:ext cx="10489809" cy="2541431"/>
          </a:xfrm>
        </p:spPr>
        <p:txBody>
          <a:bodyPr/>
          <a:lstStyle/>
          <a:p>
            <a:r>
              <a:rPr lang="en-US" b="1" dirty="0"/>
              <a:t>Seasoned Salt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6D3E5D-69E5-BA4F-BD97-0FBABE2750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Matthew 5:13 – 16</a:t>
            </a:r>
          </a:p>
        </p:txBody>
      </p:sp>
    </p:spTree>
    <p:extLst>
      <p:ext uri="{BB962C8B-B14F-4D97-AF65-F5344CB8AC3E}">
        <p14:creationId xmlns:p14="http://schemas.microsoft.com/office/powerpoint/2010/main" val="327306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04AA1D-8314-5245-AAFE-BDB471205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7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09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F521B5-D48D-3D42-8180-BD9AF4905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95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3D00C2-70F8-284D-AA77-61C80529E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76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935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8CB4E-4E6A-704E-BAD9-6C05487CA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We must be effective for Christ in our attitude!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C0244-76DC-6A4A-9DA4-4123A680C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277374"/>
            <a:ext cx="8946541" cy="3971025"/>
          </a:xfrm>
        </p:spPr>
        <p:txBody>
          <a:bodyPr>
            <a:normAutofit/>
          </a:bodyPr>
          <a:lstStyle/>
          <a:p>
            <a:r>
              <a:rPr lang="en-US" sz="3200" dirty="0"/>
              <a:t>Luke 14:34 – 35</a:t>
            </a:r>
          </a:p>
          <a:p>
            <a:r>
              <a:rPr lang="en-US" sz="3200" dirty="0"/>
              <a:t>Matthew 11:29</a:t>
            </a:r>
          </a:p>
          <a:p>
            <a:r>
              <a:rPr lang="en-US" sz="3200" dirty="0"/>
              <a:t>Philippians 2:5 – 8</a:t>
            </a:r>
          </a:p>
          <a:p>
            <a:r>
              <a:rPr lang="en-US" sz="3200" dirty="0"/>
              <a:t>Romans 15:3</a:t>
            </a:r>
          </a:p>
        </p:txBody>
      </p:sp>
    </p:spTree>
    <p:extLst>
      <p:ext uri="{BB962C8B-B14F-4D97-AF65-F5344CB8AC3E}">
        <p14:creationId xmlns:p14="http://schemas.microsoft.com/office/powerpoint/2010/main" val="3000518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3181F-4A49-D447-9E6F-1B6A51CC2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We must be effective for Christ in our actions!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03934-4218-314D-899D-3CDD7C3E6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484408"/>
            <a:ext cx="8946541" cy="3763991"/>
          </a:xfrm>
        </p:spPr>
        <p:txBody>
          <a:bodyPr>
            <a:normAutofit/>
          </a:bodyPr>
          <a:lstStyle/>
          <a:p>
            <a:r>
              <a:rPr lang="en-US" sz="3200" dirty="0"/>
              <a:t>Matthew 5:14 – 16</a:t>
            </a:r>
          </a:p>
          <a:p>
            <a:r>
              <a:rPr lang="en-US" sz="3200" dirty="0"/>
              <a:t>Philippians 3:17</a:t>
            </a:r>
          </a:p>
          <a:p>
            <a:r>
              <a:rPr lang="en-US" sz="3200" dirty="0"/>
              <a:t>1 Timothy 4:12 – 16</a:t>
            </a:r>
          </a:p>
        </p:txBody>
      </p:sp>
    </p:spTree>
    <p:extLst>
      <p:ext uri="{BB962C8B-B14F-4D97-AF65-F5344CB8AC3E}">
        <p14:creationId xmlns:p14="http://schemas.microsoft.com/office/powerpoint/2010/main" val="3787911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651A3-5086-0948-A86F-1AA9A56DA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We must be effective for Christ in our speech!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70FB3-A19F-7C47-8509-6EC67D16D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Titus 2:6 – 8</a:t>
            </a:r>
          </a:p>
          <a:p>
            <a:r>
              <a:rPr lang="en-US" sz="3200" dirty="0"/>
              <a:t>Colossians 4:5 – 6</a:t>
            </a:r>
          </a:p>
          <a:p>
            <a:r>
              <a:rPr lang="en-US" sz="3200" dirty="0"/>
              <a:t>Mark 9:49 – 50</a:t>
            </a:r>
          </a:p>
          <a:p>
            <a:r>
              <a:rPr lang="en-US" sz="3200" dirty="0"/>
              <a:t>Ephesians 4:29 – 32</a:t>
            </a:r>
          </a:p>
          <a:p>
            <a:r>
              <a:rPr lang="en-US" sz="3200" dirty="0"/>
              <a:t>James 1:19 – 20</a:t>
            </a:r>
          </a:p>
          <a:p>
            <a:r>
              <a:rPr lang="en-US" sz="3200" dirty="0"/>
              <a:t>1 Peter 3:15 – 17</a:t>
            </a:r>
          </a:p>
        </p:txBody>
      </p:sp>
    </p:spTree>
    <p:extLst>
      <p:ext uri="{BB962C8B-B14F-4D97-AF65-F5344CB8AC3E}">
        <p14:creationId xmlns:p14="http://schemas.microsoft.com/office/powerpoint/2010/main" val="2786033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618627-1CC7-364D-9D3D-736277A35C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Has your life been seasoned by Christ or the world?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630ED4E-046A-5F47-AA51-01397DD269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7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{5F91BBD3-55F7-324E-88AD-98E4188DAF5B}tf10001062</Template>
  <TotalTime>1168</TotalTime>
  <Words>95</Words>
  <Application>Microsoft Macintosh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Seasoned Salt</vt:lpstr>
      <vt:lpstr>PowerPoint Presentation</vt:lpstr>
      <vt:lpstr>PowerPoint Presentation</vt:lpstr>
      <vt:lpstr>PowerPoint Presentation</vt:lpstr>
      <vt:lpstr>We must be effective for Christ in our attitude!</vt:lpstr>
      <vt:lpstr>We must be effective for Christ in our actions!</vt:lpstr>
      <vt:lpstr>We must be effective for Christ in our speech!</vt:lpstr>
      <vt:lpstr>Has your life been seasoned by Christ or the world?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Seasoned with Salt</dc:title>
  <dc:creator>Brian Hall</dc:creator>
  <cp:lastModifiedBy>Brian Hall</cp:lastModifiedBy>
  <cp:revision>3</cp:revision>
  <dcterms:created xsi:type="dcterms:W3CDTF">2018-11-25T20:30:54Z</dcterms:created>
  <dcterms:modified xsi:type="dcterms:W3CDTF">2018-11-26T15:59:08Z</dcterms:modified>
</cp:coreProperties>
</file>